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 id="2147483687" r:id="rId3"/>
    <p:sldMasterId id="2147483693" r:id="rId4"/>
  </p:sldMasterIdLst>
  <p:sldIdLst>
    <p:sldId id="897" r:id="rId5"/>
    <p:sldId id="937" r:id="rId6"/>
    <p:sldId id="938" r:id="rId7"/>
    <p:sldId id="946" r:id="rId8"/>
    <p:sldId id="947" r:id="rId9"/>
    <p:sldId id="950" r:id="rId10"/>
    <p:sldId id="951" r:id="rId11"/>
    <p:sldId id="956" r:id="rId12"/>
    <p:sldId id="957" r:id="rId13"/>
    <p:sldId id="272" r:id="rId14"/>
    <p:sldId id="960" r:id="rId15"/>
    <p:sldId id="962" r:id="rId16"/>
    <p:sldId id="964" r:id="rId17"/>
    <p:sldId id="952" r:id="rId18"/>
    <p:sldId id="953" r:id="rId19"/>
    <p:sldId id="967" r:id="rId20"/>
    <p:sldId id="970" r:id="rId21"/>
    <p:sldId id="973" r:id="rId22"/>
    <p:sldId id="8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D24F-3402-42CB-8184-BDB357033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2C070D-E0F8-41D2-B026-7F06A754F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F8B4F9-9B36-41E6-9AD2-474BE6B943B4}"/>
              </a:ext>
            </a:extLst>
          </p:cNvPr>
          <p:cNvSpPr>
            <a:spLocks noGrp="1"/>
          </p:cNvSpPr>
          <p:nvPr>
            <p:ph type="dt" sz="half" idx="10"/>
          </p:nvPr>
        </p:nvSpPr>
        <p:spPr/>
        <p:txBody>
          <a:bodyPr/>
          <a:lstStyle/>
          <a:p>
            <a:fld id="{78ABE3C1-DBE1-495D-B57B-2849774B866A}" type="datetimeFigureOut">
              <a:rPr lang="en-US" smtClean="0"/>
              <a:t>11/21/2020</a:t>
            </a:fld>
            <a:endParaRPr lang="en-US" dirty="0"/>
          </a:p>
        </p:txBody>
      </p:sp>
      <p:sp>
        <p:nvSpPr>
          <p:cNvPr id="5" name="Footer Placeholder 4">
            <a:extLst>
              <a:ext uri="{FF2B5EF4-FFF2-40B4-BE49-F238E27FC236}">
                <a16:creationId xmlns:a16="http://schemas.microsoft.com/office/drawing/2014/main" id="{86E45059-BDEF-4DF1-97B8-29D0E03767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15CA88-7127-4A2E-A18C-4FF601662D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792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588B-E67F-4671-9DC4-3BA6AD8A49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5F02C1-A368-4B5A-8D71-7041E8538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F475C0-DC0E-48C3-9CA6-4E8FDEDB27A1}"/>
              </a:ext>
            </a:extLst>
          </p:cNvPr>
          <p:cNvSpPr>
            <a:spLocks noGrp="1"/>
          </p:cNvSpPr>
          <p:nvPr>
            <p:ph type="dt" sz="half" idx="10"/>
          </p:nvPr>
        </p:nvSpPr>
        <p:spPr/>
        <p:txBody>
          <a:bodyPr/>
          <a:lstStyle/>
          <a:p>
            <a:fld id="{1FA3F48C-C7C6-4055-9F49-3777875E72AE}" type="datetimeFigureOut">
              <a:rPr lang="en-US" smtClean="0"/>
              <a:t>11/21/2020</a:t>
            </a:fld>
            <a:endParaRPr lang="en-US" dirty="0"/>
          </a:p>
        </p:txBody>
      </p:sp>
      <p:sp>
        <p:nvSpPr>
          <p:cNvPr id="5" name="Footer Placeholder 4">
            <a:extLst>
              <a:ext uri="{FF2B5EF4-FFF2-40B4-BE49-F238E27FC236}">
                <a16:creationId xmlns:a16="http://schemas.microsoft.com/office/drawing/2014/main" id="{90F579BE-4BCC-464A-A82C-1B266C4071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3B15D-AEC7-47E5-8735-1D3B5A0F80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762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D74624-65E7-4DDB-A314-C510A4BAA4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1A3B8-2334-43FE-8E7D-D60490BC2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8459F-F74C-426D-AA4B-7E469602AE0A}"/>
              </a:ext>
            </a:extLst>
          </p:cNvPr>
          <p:cNvSpPr>
            <a:spLocks noGrp="1"/>
          </p:cNvSpPr>
          <p:nvPr>
            <p:ph type="dt" sz="half" idx="10"/>
          </p:nvPr>
        </p:nvSpPr>
        <p:spPr/>
        <p:txBody>
          <a:bodyPr/>
          <a:lstStyle/>
          <a:p>
            <a:fld id="{6178E61D-D431-422C-9764-11DAFE33AB63}" type="datetimeFigureOut">
              <a:rPr lang="en-US" smtClean="0"/>
              <a:t>11/21/2020</a:t>
            </a:fld>
            <a:endParaRPr lang="en-US" dirty="0"/>
          </a:p>
        </p:txBody>
      </p:sp>
      <p:sp>
        <p:nvSpPr>
          <p:cNvPr id="5" name="Footer Placeholder 4">
            <a:extLst>
              <a:ext uri="{FF2B5EF4-FFF2-40B4-BE49-F238E27FC236}">
                <a16:creationId xmlns:a16="http://schemas.microsoft.com/office/drawing/2014/main" id="{852E4D2C-40C8-4702-B6E3-14669A0654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5D0B86-CA99-4359-8095-BB3BBFD0D5C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231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8118" y="2177415"/>
            <a:ext cx="11835764"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3" name="Holder 3"/>
          <p:cNvSpPr>
            <a:spLocks noGrp="1"/>
          </p:cNvSpPr>
          <p:nvPr>
            <p:ph type="subTitle" idx="4"/>
          </p:nvPr>
        </p:nvSpPr>
        <p:spPr>
          <a:xfrm>
            <a:off x="448627" y="3587115"/>
            <a:ext cx="11294745"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14633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3462486"/>
          </a:xfrm>
        </p:spPr>
        <p:txBody>
          <a:bodyPr lIns="0" tIns="0" rIns="0" bIns="0"/>
          <a:lstStyle>
            <a:lvl1pPr>
              <a:defRPr sz="225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599741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096000" y="1762125"/>
            <a:ext cx="0" cy="4645819"/>
          </a:xfrm>
          <a:custGeom>
            <a:avLst/>
            <a:gdLst/>
            <a:ahLst/>
            <a:cxnLst/>
            <a:rect l="l" t="t" r="r" b="b"/>
            <a:pathLst>
              <a:path h="6194425">
                <a:moveTo>
                  <a:pt x="0" y="0"/>
                </a:moveTo>
                <a:lnTo>
                  <a:pt x="0" y="6193971"/>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61664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61664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942383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0501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84700" y="426704"/>
            <a:ext cx="0" cy="5990749"/>
          </a:xfrm>
          <a:custGeom>
            <a:avLst/>
            <a:gdLst/>
            <a:ahLst/>
            <a:cxnLst/>
            <a:rect l="l" t="t" r="r" b="b"/>
            <a:pathLst>
              <a:path h="7987665">
                <a:moveTo>
                  <a:pt x="0" y="0"/>
                </a:moveTo>
                <a:lnTo>
                  <a:pt x="0" y="7987233"/>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288801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94313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72882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760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A64F-3CD9-44F1-A203-5002D62448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61E345-D65F-43F5-90AA-DE4B3826F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70339-B9FF-4C34-820D-838FEE8E8837}"/>
              </a:ext>
            </a:extLst>
          </p:cNvPr>
          <p:cNvSpPr>
            <a:spLocks noGrp="1"/>
          </p:cNvSpPr>
          <p:nvPr>
            <p:ph type="dt" sz="half" idx="10"/>
          </p:nvPr>
        </p:nvSpPr>
        <p:spPr/>
        <p:txBody>
          <a:bodyPr/>
          <a:lstStyle/>
          <a:p>
            <a:fld id="{12DE42F4-6EEF-4EF7-8ED4-2208F0F89A08}" type="datetimeFigureOut">
              <a:rPr lang="en-US" smtClean="0"/>
              <a:t>11/21/2020</a:t>
            </a:fld>
            <a:endParaRPr lang="en-US" dirty="0"/>
          </a:p>
        </p:txBody>
      </p:sp>
      <p:sp>
        <p:nvSpPr>
          <p:cNvPr id="5" name="Footer Placeholder 4">
            <a:extLst>
              <a:ext uri="{FF2B5EF4-FFF2-40B4-BE49-F238E27FC236}">
                <a16:creationId xmlns:a16="http://schemas.microsoft.com/office/drawing/2014/main" id="{489705B4-81DC-4DD0-AFA1-F4806EBD5B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2520B8-2201-49B8-B821-11E2C2F46B0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0141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17752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30627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5998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451287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30090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8223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90700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33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13579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8076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C37A-C5F0-4BBA-B4C4-3492760D0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EE1774-D5EA-4B73-857C-5151C4CB8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FE0D56-0440-496E-86CF-2BDE291BC069}"/>
              </a:ext>
            </a:extLst>
          </p:cNvPr>
          <p:cNvSpPr>
            <a:spLocks noGrp="1"/>
          </p:cNvSpPr>
          <p:nvPr>
            <p:ph type="dt" sz="half" idx="10"/>
          </p:nvPr>
        </p:nvSpPr>
        <p:spPr/>
        <p:txBody>
          <a:bodyPr/>
          <a:lstStyle/>
          <a:p>
            <a:fld id="{30578ACC-22D6-47C1-A373-4FD133E34F3C}" type="datetimeFigureOut">
              <a:rPr lang="en-US" smtClean="0"/>
              <a:t>11/21/2020</a:t>
            </a:fld>
            <a:endParaRPr lang="en-US" dirty="0"/>
          </a:p>
        </p:txBody>
      </p:sp>
      <p:sp>
        <p:nvSpPr>
          <p:cNvPr id="5" name="Footer Placeholder 4">
            <a:extLst>
              <a:ext uri="{FF2B5EF4-FFF2-40B4-BE49-F238E27FC236}">
                <a16:creationId xmlns:a16="http://schemas.microsoft.com/office/drawing/2014/main" id="{B8FFE92C-935F-42C7-8126-E24A0C08F5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A44E39-BBF2-4F3B-9898-28005532CA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5439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98237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86889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97367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B3B-A9C2-45BA-BB28-A8B1B7098E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AC8145-8F5B-4476-81AD-3A84B0A52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4CFCE4-8860-4D64-8FCF-DFB43520E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F228D7-D5B5-46DA-8557-2C1C13599AA6}"/>
              </a:ext>
            </a:extLst>
          </p:cNvPr>
          <p:cNvSpPr>
            <a:spLocks noGrp="1"/>
          </p:cNvSpPr>
          <p:nvPr>
            <p:ph type="dt" sz="half" idx="10"/>
          </p:nvPr>
        </p:nvSpPr>
        <p:spPr/>
        <p:txBody>
          <a:bodyPr/>
          <a:lstStyle/>
          <a:p>
            <a:fld id="{4E5A6C69-6797-4E8A-BF37-F2C3751466E9}" type="datetimeFigureOut">
              <a:rPr lang="en-US" smtClean="0"/>
              <a:t>11/21/2020</a:t>
            </a:fld>
            <a:endParaRPr lang="en-US" dirty="0"/>
          </a:p>
        </p:txBody>
      </p:sp>
      <p:sp>
        <p:nvSpPr>
          <p:cNvPr id="6" name="Footer Placeholder 5">
            <a:extLst>
              <a:ext uri="{FF2B5EF4-FFF2-40B4-BE49-F238E27FC236}">
                <a16:creationId xmlns:a16="http://schemas.microsoft.com/office/drawing/2014/main" id="{DC345DB3-98BC-4BB3-BFD8-B56FEB5358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079579-79F7-4E8C-A991-20B25DC1C72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359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B9B1-976D-4F6B-83DF-DD2C62BDF2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22A7AD-D4B0-4077-8696-90BEFED28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E7542-9B2B-44D8-B7FF-BB704FE5F0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9A9660-A612-4342-877B-4A78ACFFC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9AB03-82D4-4874-ADE7-3578C6409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0BC2FE-3CF7-4E62-8B85-DC41F8EA5257}"/>
              </a:ext>
            </a:extLst>
          </p:cNvPr>
          <p:cNvSpPr>
            <a:spLocks noGrp="1"/>
          </p:cNvSpPr>
          <p:nvPr>
            <p:ph type="dt" sz="half" idx="10"/>
          </p:nvPr>
        </p:nvSpPr>
        <p:spPr/>
        <p:txBody>
          <a:bodyPr/>
          <a:lstStyle/>
          <a:p>
            <a:fld id="{D82014A1-A632-4878-A0D3-F52BA7563730}" type="datetimeFigureOut">
              <a:rPr lang="en-US" smtClean="0"/>
              <a:t>11/21/2020</a:t>
            </a:fld>
            <a:endParaRPr lang="en-US" dirty="0"/>
          </a:p>
        </p:txBody>
      </p:sp>
      <p:sp>
        <p:nvSpPr>
          <p:cNvPr id="8" name="Footer Placeholder 7">
            <a:extLst>
              <a:ext uri="{FF2B5EF4-FFF2-40B4-BE49-F238E27FC236}">
                <a16:creationId xmlns:a16="http://schemas.microsoft.com/office/drawing/2014/main" id="{DDB638F2-B292-4D8A-8E45-6B8C12F8D5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036218-8B4F-443C-AE57-2AA69E9C208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52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9487-9F87-456F-920B-A775F3E2E3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AF48F1-9890-4035-8AD9-67A8BD602E03}"/>
              </a:ext>
            </a:extLst>
          </p:cNvPr>
          <p:cNvSpPr>
            <a:spLocks noGrp="1"/>
          </p:cNvSpPr>
          <p:nvPr>
            <p:ph type="dt" sz="half" idx="10"/>
          </p:nvPr>
        </p:nvSpPr>
        <p:spPr/>
        <p:txBody>
          <a:bodyPr/>
          <a:lstStyle/>
          <a:p>
            <a:fld id="{CE99F462-093F-4566-844B-4C71F2739DA5}" type="datetimeFigureOut">
              <a:rPr lang="en-US" smtClean="0"/>
              <a:t>11/21/2020</a:t>
            </a:fld>
            <a:endParaRPr lang="en-US" dirty="0"/>
          </a:p>
        </p:txBody>
      </p:sp>
      <p:sp>
        <p:nvSpPr>
          <p:cNvPr id="4" name="Footer Placeholder 3">
            <a:extLst>
              <a:ext uri="{FF2B5EF4-FFF2-40B4-BE49-F238E27FC236}">
                <a16:creationId xmlns:a16="http://schemas.microsoft.com/office/drawing/2014/main" id="{8C8FBED6-5DAA-4890-BE16-AD5799CB98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13B248-740E-407A-BE97-489F8B9E27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564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20BFC-1DD0-4C4F-BF71-325153D57591}"/>
              </a:ext>
            </a:extLst>
          </p:cNvPr>
          <p:cNvSpPr>
            <a:spLocks noGrp="1"/>
          </p:cNvSpPr>
          <p:nvPr>
            <p:ph type="dt" sz="half" idx="10"/>
          </p:nvPr>
        </p:nvSpPr>
        <p:spPr/>
        <p:txBody>
          <a:bodyPr/>
          <a:lstStyle/>
          <a:p>
            <a:fld id="{3D24A7AC-904D-4781-85BA-7D10C17ED021}" type="datetimeFigureOut">
              <a:rPr lang="en-US" smtClean="0"/>
              <a:t>11/21/2020</a:t>
            </a:fld>
            <a:endParaRPr lang="en-US" dirty="0"/>
          </a:p>
        </p:txBody>
      </p:sp>
      <p:sp>
        <p:nvSpPr>
          <p:cNvPr id="3" name="Footer Placeholder 2">
            <a:extLst>
              <a:ext uri="{FF2B5EF4-FFF2-40B4-BE49-F238E27FC236}">
                <a16:creationId xmlns:a16="http://schemas.microsoft.com/office/drawing/2014/main" id="{CBCAE89D-E908-46C6-96B1-928423D2D8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9BC4E7-0FF7-4759-81E2-CD50F94E606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7305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0624-1F97-4C33-9FBC-918EDA241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A94B62-1F43-47A1-B085-0DD05AD47D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528DA9-4A7C-4A05-9867-48080AB70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2CBEB-F1AC-4D95-B5CE-C904939BB709}"/>
              </a:ext>
            </a:extLst>
          </p:cNvPr>
          <p:cNvSpPr>
            <a:spLocks noGrp="1"/>
          </p:cNvSpPr>
          <p:nvPr>
            <p:ph type="dt" sz="half" idx="10"/>
          </p:nvPr>
        </p:nvSpPr>
        <p:spPr/>
        <p:txBody>
          <a:bodyPr/>
          <a:lstStyle/>
          <a:p>
            <a:fld id="{E331444B-B92B-4E27-8C94-BB93EAF5CB18}" type="datetimeFigureOut">
              <a:rPr lang="en-US" smtClean="0"/>
              <a:t>11/21/2020</a:t>
            </a:fld>
            <a:endParaRPr lang="en-US" dirty="0"/>
          </a:p>
        </p:txBody>
      </p:sp>
      <p:sp>
        <p:nvSpPr>
          <p:cNvPr id="6" name="Footer Placeholder 5">
            <a:extLst>
              <a:ext uri="{FF2B5EF4-FFF2-40B4-BE49-F238E27FC236}">
                <a16:creationId xmlns:a16="http://schemas.microsoft.com/office/drawing/2014/main" id="{5ADA8505-4262-40BF-B83D-7B4C00B49C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CC6DD7-F94E-4FFE-BFC6-2C58928D8E2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174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246BF-4B1A-4F7D-BCDE-08737B2FD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A14B36-7711-4346-AF96-F7CF21BB2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3C3CE55-5156-4DD6-9C85-B4578F70B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168B7-4C93-4F65-9127-D54A1AB8021B}"/>
              </a:ext>
            </a:extLst>
          </p:cNvPr>
          <p:cNvSpPr>
            <a:spLocks noGrp="1"/>
          </p:cNvSpPr>
          <p:nvPr>
            <p:ph type="dt" sz="half" idx="10"/>
          </p:nvPr>
        </p:nvSpPr>
        <p:spPr/>
        <p:txBody>
          <a:bodyPr/>
          <a:lstStyle/>
          <a:p>
            <a:fld id="{363EFA5E-FA76-400D-B3DC-F0BA90E6D107}" type="datetimeFigureOut">
              <a:rPr lang="en-US" smtClean="0"/>
              <a:t>11/21/2020</a:t>
            </a:fld>
            <a:endParaRPr lang="en-US" dirty="0"/>
          </a:p>
        </p:txBody>
      </p:sp>
      <p:sp>
        <p:nvSpPr>
          <p:cNvPr id="6" name="Footer Placeholder 5">
            <a:extLst>
              <a:ext uri="{FF2B5EF4-FFF2-40B4-BE49-F238E27FC236}">
                <a16:creationId xmlns:a16="http://schemas.microsoft.com/office/drawing/2014/main" id="{1D20028D-6E06-462F-B315-CF0977D0F6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AA8C0C-B298-4802-A946-5856C6E399E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21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CEAB2-31DA-40DB-9FB4-47F4B55FB0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1B4D61-6475-4DA5-BFF7-AC413DED8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D51DD9-C6A8-4C79-8DB3-319C95084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11/21/2020</a:t>
            </a:fld>
            <a:endParaRPr lang="en-US" dirty="0"/>
          </a:p>
        </p:txBody>
      </p:sp>
      <p:sp>
        <p:nvSpPr>
          <p:cNvPr id="5" name="Footer Placeholder 4">
            <a:extLst>
              <a:ext uri="{FF2B5EF4-FFF2-40B4-BE49-F238E27FC236}">
                <a16:creationId xmlns:a16="http://schemas.microsoft.com/office/drawing/2014/main" id="{C546DA48-6098-4035-9F96-CC508EDCE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B11FF7-B5C2-4B45-B554-B96270D94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540564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954107"/>
          </a:xfrm>
          <a:prstGeom prst="rect">
            <a:avLst/>
          </a:prstGeom>
        </p:spPr>
        <p:txBody>
          <a:bodyPr wrap="square" lIns="0" tIns="0" rIns="0" bIns="0">
            <a:spAutoFit/>
          </a:bodyPr>
          <a:lstStyle>
            <a:lvl1pPr>
              <a:defRPr sz="620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4616648"/>
          </a:xfrm>
          <a:prstGeom prst="rect">
            <a:avLst/>
          </a:prstGeom>
        </p:spPr>
        <p:txBody>
          <a:bodyPr wrap="square" lIns="0" tIns="0" rIns="0" bIns="0">
            <a:spAutoFit/>
          </a:bodyPr>
          <a:lstStyle>
            <a:lvl1pPr>
              <a:defRPr sz="30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1705448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996927" y="164592"/>
            <a:ext cx="195580" cy="6236547"/>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7" name="bk object 17"/>
          <p:cNvSpPr/>
          <p:nvPr/>
        </p:nvSpPr>
        <p:spPr>
          <a:xfrm>
            <a:off x="1" y="164592"/>
            <a:ext cx="195580" cy="6236547"/>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8" name="bk object 18"/>
          <p:cNvSpPr/>
          <p:nvPr/>
        </p:nvSpPr>
        <p:spPr>
          <a:xfrm>
            <a:off x="2223007" y="6400799"/>
            <a:ext cx="9969500" cy="4572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19" name="bk object 19"/>
          <p:cNvSpPr/>
          <p:nvPr/>
        </p:nvSpPr>
        <p:spPr>
          <a:xfrm>
            <a:off x="0" y="6400799"/>
            <a:ext cx="707813" cy="4572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20" name="bk object 20"/>
          <p:cNvSpPr/>
          <p:nvPr/>
        </p:nvSpPr>
        <p:spPr>
          <a:xfrm>
            <a:off x="0" y="1"/>
            <a:ext cx="12192000" cy="16510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2400">
              <a:solidFill>
                <a:prstClr val="black"/>
              </a:solidFill>
            </a:endParaRPr>
          </a:p>
        </p:txBody>
      </p:sp>
      <p:sp>
        <p:nvSpPr>
          <p:cNvPr id="21" name="bk object 21"/>
          <p:cNvSpPr/>
          <p:nvPr/>
        </p:nvSpPr>
        <p:spPr>
          <a:xfrm>
            <a:off x="705103" y="6301236"/>
            <a:ext cx="1517904" cy="556763"/>
          </a:xfrm>
          <a:prstGeom prst="rect">
            <a:avLst/>
          </a:prstGeom>
          <a:blipFill>
            <a:blip r:embed="rId7" cstate="print"/>
            <a:stretch>
              <a:fillRect/>
            </a:stretch>
          </a:blip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3574797" y="2981893"/>
            <a:ext cx="5042407"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1792733" y="1355513"/>
            <a:ext cx="860653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8175752" y="6529053"/>
            <a:ext cx="3813387" cy="153888"/>
          </a:xfrm>
          <a:prstGeom prst="rect">
            <a:avLst/>
          </a:prstGeom>
        </p:spPr>
        <p:txBody>
          <a:bodyPr wrap="square" lIns="0" tIns="0" rIns="0" bIns="0">
            <a:spAutoFit/>
          </a:bodyPr>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2536645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defRPr>
          <a:latin typeface="+mj-lt"/>
          <a:ea typeface="+mj-ea"/>
          <a:cs typeface="+mj-cs"/>
        </a:defRPr>
      </a:lvl1pPr>
    </p:titleStyle>
    <p:body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bodyStyle>
    <p:other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1995194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emf"/><Relationship Id="rId3" Type="http://schemas.openxmlformats.org/officeDocument/2006/relationships/image" Target="../media/image21.emf"/><Relationship Id="rId21" Type="http://schemas.openxmlformats.org/officeDocument/2006/relationships/image" Target="../media/image39.emf"/><Relationship Id="rId7" Type="http://schemas.openxmlformats.org/officeDocument/2006/relationships/image" Target="../media/image25.emf"/><Relationship Id="rId12" Type="http://schemas.openxmlformats.org/officeDocument/2006/relationships/image" Target="../media/image30.jpeg"/><Relationship Id="rId17" Type="http://schemas.openxmlformats.org/officeDocument/2006/relationships/image" Target="../media/image35.emf"/><Relationship Id="rId2" Type="http://schemas.openxmlformats.org/officeDocument/2006/relationships/image" Target="../media/image3.png"/><Relationship Id="rId16" Type="http://schemas.openxmlformats.org/officeDocument/2006/relationships/image" Target="../media/image34.emf"/><Relationship Id="rId20"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image" Target="../media/image29.png"/><Relationship Id="rId5" Type="http://schemas.openxmlformats.org/officeDocument/2006/relationships/image" Target="../media/image23.emf"/><Relationship Id="rId15" Type="http://schemas.openxmlformats.org/officeDocument/2006/relationships/image" Target="../media/image33.emf"/><Relationship Id="rId10" Type="http://schemas.openxmlformats.org/officeDocument/2006/relationships/image" Target="../media/image28.png"/><Relationship Id="rId19" Type="http://schemas.openxmlformats.org/officeDocument/2006/relationships/image" Target="../media/image37.emf"/><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5.xml"/><Relationship Id="rId5" Type="http://schemas.openxmlformats.org/officeDocument/2006/relationships/hyperlink" Target="https://github.com/intellectsriram" TargetMode="External"/><Relationship Id="rId4" Type="http://schemas.openxmlformats.org/officeDocument/2006/relationships/hyperlink" Target="https://www.linkedin.com/in/sriram-balasubramanian-37456616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s</a:t>
            </a:r>
          </a:p>
        </p:txBody>
      </p:sp>
      <p:sp>
        <p:nvSpPr>
          <p:cNvPr id="3" name="object 3"/>
          <p:cNvSpPr txBox="1">
            <a:spLocks noGrp="1"/>
          </p:cNvSpPr>
          <p:nvPr>
            <p:ph type="title"/>
          </p:nvPr>
        </p:nvSpPr>
        <p:spPr>
          <a:xfrm>
            <a:off x="706120" y="3162030"/>
            <a:ext cx="10779763" cy="1343316"/>
          </a:xfrm>
          <a:prstGeom prst="rect">
            <a:avLst/>
          </a:prstGeom>
        </p:spPr>
        <p:txBody>
          <a:bodyPr vert="horz" wrap="square" lIns="0" tIns="85725" rIns="0" bIns="0" rtlCol="0">
            <a:spAutoFit/>
          </a:bodyPr>
          <a:lstStyle/>
          <a:p>
            <a:pPr marL="1952625" marR="3810" indent="-1943100" algn="r">
              <a:lnSpc>
                <a:spcPts val="4875"/>
              </a:lnSpc>
              <a:spcBef>
                <a:spcPts val="675"/>
              </a:spcBef>
            </a:pPr>
            <a:br>
              <a:rPr lang="en-US" sz="4500" spc="-614" dirty="0">
                <a:solidFill>
                  <a:srgbClr val="FFFFFF"/>
                </a:solidFill>
              </a:rPr>
            </a:br>
            <a:r>
              <a:rPr lang="en-US" sz="4500" spc="-614" dirty="0">
                <a:solidFill>
                  <a:srgbClr val="FFFFFF"/>
                </a:solidFill>
              </a:rPr>
              <a:t>1</a:t>
            </a:r>
            <a:r>
              <a:rPr lang="en-US" sz="4500" spc="-614">
                <a:solidFill>
                  <a:srgbClr val="FFFFFF"/>
                </a:solidFill>
              </a:rPr>
              <a:t>. 5  </a:t>
            </a:r>
            <a:r>
              <a:rPr lang="en-US" sz="4500" spc="-614" dirty="0">
                <a:solidFill>
                  <a:srgbClr val="FFFFFF"/>
                </a:solidFill>
              </a:rPr>
              <a:t>D A T A    S C I  E N C E    D E M O</a:t>
            </a:r>
            <a:endParaRPr sz="4500" dirty="0"/>
          </a:p>
        </p:txBody>
      </p:sp>
      <p:sp>
        <p:nvSpPr>
          <p:cNvPr id="8" name="object 2">
            <a:extLst>
              <a:ext uri="{FF2B5EF4-FFF2-40B4-BE49-F238E27FC236}">
                <a16:creationId xmlns:a16="http://schemas.microsoft.com/office/drawing/2014/main" id="{89759FDD-2438-403F-AD85-7F0EE57353C3}"/>
              </a:ext>
            </a:extLst>
          </p:cNvPr>
          <p:cNvSpPr/>
          <p:nvPr/>
        </p:nvSpPr>
        <p:spPr>
          <a:xfrm>
            <a:off x="706120" y="4585631"/>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11" name="object 3">
            <a:extLst>
              <a:ext uri="{FF2B5EF4-FFF2-40B4-BE49-F238E27FC236}">
                <a16:creationId xmlns:a16="http://schemas.microsoft.com/office/drawing/2014/main" id="{6BD8AC66-7433-41D3-A650-BD7FA63CF88C}"/>
              </a:ext>
            </a:extLst>
          </p:cNvPr>
          <p:cNvSpPr txBox="1">
            <a:spLocks/>
          </p:cNvSpPr>
          <p:nvPr/>
        </p:nvSpPr>
        <p:spPr>
          <a:xfrm>
            <a:off x="706120" y="4784301"/>
            <a:ext cx="10594811" cy="1359924"/>
          </a:xfrm>
          <a:prstGeom prst="rect">
            <a:avLst/>
          </a:prstGeom>
        </p:spPr>
        <p:txBody>
          <a:bodyPr vert="horz" wrap="square" lIns="0" tIns="85725" rIns="0" bIns="0" rtlCol="0">
            <a:spAutoFit/>
          </a:bodyPr>
          <a:lstStyle>
            <a:lvl1pPr>
              <a:defRPr sz="4650" b="0" i="0">
                <a:solidFill>
                  <a:schemeClr val="tx1"/>
                </a:solidFill>
                <a:latin typeface="Arial"/>
                <a:ea typeface="+mj-ea"/>
                <a:cs typeface="Arial"/>
              </a:defRPr>
            </a:lvl1pPr>
          </a:lstStyle>
          <a:p>
            <a:pPr marL="1952625" marR="3810" indent="-1943100" algn="r">
              <a:lnSpc>
                <a:spcPts val="4875"/>
              </a:lnSpc>
              <a:spcBef>
                <a:spcPts val="675"/>
              </a:spcBef>
            </a:pPr>
            <a:r>
              <a:rPr lang="pt-BR" sz="4500" kern="0" spc="-614" dirty="0">
                <a:solidFill>
                  <a:srgbClr val="FFFFFF"/>
                </a:solidFill>
              </a:rPr>
              <a:t> </a:t>
            </a:r>
            <a:r>
              <a:rPr lang="pt-BR" sz="2800" kern="0" spc="-614" dirty="0">
                <a:solidFill>
                  <a:srgbClr val="FFFFFF"/>
                </a:solidFill>
                <a:latin typeface="Harrington" panose="04040505050A02020702" pitchFamily="82" charset="0"/>
              </a:rPr>
              <a:t>    </a:t>
            </a:r>
            <a:r>
              <a:rPr lang="en-US" sz="2800" kern="0" spc="-614" dirty="0">
                <a:solidFill>
                  <a:srgbClr val="FFFFFF"/>
                </a:solidFill>
                <a:latin typeface="Harrington" panose="04040505050A02020702" pitchFamily="82" charset="0"/>
              </a:rPr>
              <a:t>S          </a:t>
            </a:r>
            <a:r>
              <a:rPr lang="en-US" sz="2800" spc="-614" dirty="0">
                <a:solidFill>
                  <a:srgbClr val="FFFFFF"/>
                </a:solidFill>
                <a:latin typeface="Harrington" panose="04040505050A02020702" pitchFamily="82" charset="0"/>
              </a:rPr>
              <a:t>r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i   </a:t>
            </a:r>
            <a:r>
              <a:rPr lang="en-US" sz="3200" spc="-614" dirty="0">
                <a:solidFill>
                  <a:srgbClr val="FFFFFF"/>
                </a:solidFill>
                <a:latin typeface="Harrington" panose="04040505050A02020702" pitchFamily="82" charset="0"/>
              </a:rPr>
              <a:t>   r    </a:t>
            </a:r>
            <a:r>
              <a:rPr lang="en-US" sz="2800" spc="-614" dirty="0">
                <a:solidFill>
                  <a:srgbClr val="FFFFFF"/>
                </a:solidFill>
                <a:latin typeface="Harrington" panose="04040505050A02020702" pitchFamily="82" charset="0"/>
              </a:rPr>
              <a:t>a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m</a:t>
            </a:r>
            <a:r>
              <a:rPr lang="en-US" sz="2800" kern="0" spc="-614" dirty="0">
                <a:solidFill>
                  <a:srgbClr val="FFFFFF"/>
                </a:solidFill>
                <a:latin typeface="Harrington" panose="04040505050A02020702" pitchFamily="82" charset="0"/>
              </a:rPr>
              <a:t>  </a:t>
            </a:r>
            <a:r>
              <a:rPr lang="en-US" sz="3200" kern="0" spc="-614" dirty="0">
                <a:solidFill>
                  <a:srgbClr val="FFFFFF"/>
                </a:solidFill>
                <a:latin typeface="Harrington" panose="04040505050A02020702" pitchFamily="82" charset="0"/>
              </a:rPr>
              <a:t>   -    </a:t>
            </a:r>
            <a:r>
              <a:rPr lang="en-US" sz="2800" kern="0" spc="-614" dirty="0">
                <a:solidFill>
                  <a:srgbClr val="FFFFFF"/>
                </a:solidFill>
                <a:latin typeface="Harrington" panose="04040505050A02020702" pitchFamily="82" charset="0"/>
              </a:rPr>
              <a:t>  I       T             E        x        p       e        r       t </a:t>
            </a:r>
          </a:p>
          <a:p>
            <a:pPr marL="1952625" marR="3810" lvl="0" indent="-1943100" algn="l" defTabSz="914400" rtl="0" eaLnBrk="1" fontAlgn="auto" latinLnBrk="0" hangingPunct="1">
              <a:lnSpc>
                <a:spcPts val="4875"/>
              </a:lnSpc>
              <a:spcBef>
                <a:spcPts val="675"/>
              </a:spcBef>
              <a:spcAft>
                <a:spcPts val="0"/>
              </a:spcAft>
              <a:buClrTx/>
              <a:buSzTx/>
              <a:buFontTx/>
              <a:buNone/>
              <a:tabLst/>
              <a:defRPr/>
            </a:pPr>
            <a:r>
              <a:rPr kumimoji="0" lang="en-US" sz="2800" b="0" i="0" u="none" strike="noStrike" kern="0" cap="none" spc="-614"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Y  o   u    t     u    b    e       C    h     a     n    n     e    l    :      I    n     t     e     l      l     e     c     t         S    r     i     r     a      m</a:t>
            </a:r>
            <a:endParaRPr lang="pt-BR" sz="2800" kern="0" dirty="0">
              <a:latin typeface="Harrington" panose="04040505050A02020702" pitchFamily="82" charset="0"/>
            </a:endParaRPr>
          </a:p>
        </p:txBody>
      </p:sp>
      <p:pic>
        <p:nvPicPr>
          <p:cNvPr id="4" name="Picture 3">
            <a:extLst>
              <a:ext uri="{FF2B5EF4-FFF2-40B4-BE49-F238E27FC236}">
                <a16:creationId xmlns:a16="http://schemas.microsoft.com/office/drawing/2014/main" id="{30084A49-6E22-4EA2-AD6D-D3E4A41B83CB}"/>
              </a:ext>
            </a:extLst>
          </p:cNvPr>
          <p:cNvPicPr>
            <a:picLocks noChangeAspect="1"/>
          </p:cNvPicPr>
          <p:nvPr/>
        </p:nvPicPr>
        <p:blipFill>
          <a:blip r:embed="rId2"/>
          <a:stretch>
            <a:fillRect/>
          </a:stretch>
        </p:blipFill>
        <p:spPr>
          <a:xfrm>
            <a:off x="7652551" y="4827194"/>
            <a:ext cx="765727" cy="638967"/>
          </a:xfrm>
          <a:prstGeom prst="rect">
            <a:avLst/>
          </a:prstGeom>
        </p:spPr>
      </p:pic>
    </p:spTree>
    <p:extLst>
      <p:ext uri="{BB962C8B-B14F-4D97-AF65-F5344CB8AC3E}">
        <p14:creationId xmlns:p14="http://schemas.microsoft.com/office/powerpoint/2010/main" val="3275017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Process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551820BC-EC2B-4F55-BCB8-C619F86F951A}"/>
              </a:ext>
            </a:extLst>
          </p:cNvPr>
          <p:cNvPicPr>
            <a:picLocks noChangeAspect="1"/>
          </p:cNvPicPr>
          <p:nvPr/>
        </p:nvPicPr>
        <p:blipFill>
          <a:blip r:embed="rId3"/>
          <a:stretch>
            <a:fillRect/>
          </a:stretch>
        </p:blipFill>
        <p:spPr>
          <a:xfrm>
            <a:off x="1922932" y="1289918"/>
            <a:ext cx="7825972" cy="5222191"/>
          </a:xfrm>
          <a:prstGeom prst="rect">
            <a:avLst/>
          </a:prstGeom>
        </p:spPr>
      </p:pic>
    </p:spTree>
    <p:extLst>
      <p:ext uri="{BB962C8B-B14F-4D97-AF65-F5344CB8AC3E}">
        <p14:creationId xmlns:p14="http://schemas.microsoft.com/office/powerpoint/2010/main" val="52480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Why the world needs Data Science?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C84E8D0-589F-4F6B-BDC9-6DCD84D12AE6}"/>
              </a:ext>
            </a:extLst>
          </p:cNvPr>
          <p:cNvPicPr>
            <a:picLocks noChangeAspect="1"/>
          </p:cNvPicPr>
          <p:nvPr/>
        </p:nvPicPr>
        <p:blipFill>
          <a:blip r:embed="rId3"/>
          <a:stretch>
            <a:fillRect/>
          </a:stretch>
        </p:blipFill>
        <p:spPr>
          <a:xfrm>
            <a:off x="961009" y="1419705"/>
            <a:ext cx="10336655" cy="4776909"/>
          </a:xfrm>
          <a:prstGeom prst="rect">
            <a:avLst/>
          </a:prstGeom>
        </p:spPr>
      </p:pic>
    </p:spTree>
    <p:extLst>
      <p:ext uri="{BB962C8B-B14F-4D97-AF65-F5344CB8AC3E}">
        <p14:creationId xmlns:p14="http://schemas.microsoft.com/office/powerpoint/2010/main" val="6248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053593" y="3327253"/>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What Data Scientist do?</a:t>
            </a:r>
          </a:p>
        </p:txBody>
      </p:sp>
    </p:spTree>
    <p:extLst>
      <p:ext uri="{BB962C8B-B14F-4D97-AF65-F5344CB8AC3E}">
        <p14:creationId xmlns:p14="http://schemas.microsoft.com/office/powerpoint/2010/main" val="185407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Roles of a Data Scientist</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5" name="object 7">
            <a:extLst>
              <a:ext uri="{FF2B5EF4-FFF2-40B4-BE49-F238E27FC236}">
                <a16:creationId xmlns:a16="http://schemas.microsoft.com/office/drawing/2014/main" id="{75DD5A17-39CB-485C-B5C1-985FB5443A1E}"/>
              </a:ext>
            </a:extLst>
          </p:cNvPr>
          <p:cNvSpPr txBox="1"/>
          <p:nvPr/>
        </p:nvSpPr>
        <p:spPr>
          <a:xfrm>
            <a:off x="706120" y="1199896"/>
            <a:ext cx="10779763" cy="883426"/>
          </a:xfrm>
          <a:prstGeom prst="rect">
            <a:avLst/>
          </a:prstGeom>
        </p:spPr>
        <p:txBody>
          <a:bodyPr vert="horz" wrap="square" lIns="0" tIns="16933" rIns="0" bIns="0" rtlCol="0">
            <a:spAutoFit/>
          </a:bodyPr>
          <a:lstStyle/>
          <a:p>
            <a:pPr marL="16934" marR="6774" algn="just" defTabSz="609630">
              <a:lnSpc>
                <a:spcPct val="150000"/>
              </a:lnSpc>
            </a:pPr>
            <a:r>
              <a:rPr sz="2000" spc="-13" dirty="0">
                <a:solidFill>
                  <a:schemeClr val="bg1"/>
                </a:solidFill>
                <a:latin typeface="Arial" panose="020B0604020202020204" pitchFamily="34" charset="0"/>
                <a:cs typeface="Arial" panose="020B0604020202020204" pitchFamily="34" charset="0"/>
              </a:rPr>
              <a:t>Responsible for </a:t>
            </a:r>
            <a:r>
              <a:rPr sz="2000" dirty="0">
                <a:solidFill>
                  <a:schemeClr val="bg1"/>
                </a:solidFill>
                <a:latin typeface="Arial" panose="020B0604020202020204" pitchFamily="34" charset="0"/>
                <a:cs typeface="Arial" panose="020B0604020202020204" pitchFamily="34" charset="0"/>
              </a:rPr>
              <a:t>designing and creating </a:t>
            </a:r>
            <a:r>
              <a:rPr sz="2000" spc="-7" dirty="0">
                <a:solidFill>
                  <a:schemeClr val="bg1"/>
                </a:solidFill>
                <a:latin typeface="Arial" panose="020B0604020202020204" pitchFamily="34" charset="0"/>
                <a:cs typeface="Arial" panose="020B0604020202020204" pitchFamily="34" charset="0"/>
              </a:rPr>
              <a:t>processes </a:t>
            </a:r>
            <a:r>
              <a:rPr sz="2000" dirty="0">
                <a:solidFill>
                  <a:schemeClr val="bg1"/>
                </a:solidFill>
                <a:latin typeface="Arial" panose="020B0604020202020204" pitchFamily="34" charset="0"/>
                <a:cs typeface="Arial" panose="020B0604020202020204" pitchFamily="34" charset="0"/>
              </a:rPr>
              <a:t>and layouts </a:t>
            </a:r>
            <a:r>
              <a:rPr sz="2000" spc="-13" dirty="0">
                <a:solidFill>
                  <a:schemeClr val="bg1"/>
                </a:solidFill>
                <a:latin typeface="Arial" panose="020B0604020202020204" pitchFamily="34" charset="0"/>
                <a:cs typeface="Arial" panose="020B0604020202020204" pitchFamily="34" charset="0"/>
              </a:rPr>
              <a:t>for complex,  </a:t>
            </a:r>
            <a:r>
              <a:rPr sz="2000" spc="-7" dirty="0">
                <a:solidFill>
                  <a:schemeClr val="bg1"/>
                </a:solidFill>
                <a:latin typeface="Arial" panose="020B0604020202020204" pitchFamily="34" charset="0"/>
                <a:cs typeface="Arial" panose="020B0604020202020204" pitchFamily="34" charset="0"/>
              </a:rPr>
              <a:t>large-scale </a:t>
            </a:r>
            <a:r>
              <a:rPr sz="2000" spc="-13" dirty="0">
                <a:solidFill>
                  <a:schemeClr val="bg1"/>
                </a:solidFill>
                <a:latin typeface="Arial" panose="020B0604020202020204" pitchFamily="34" charset="0"/>
                <a:cs typeface="Arial" panose="020B0604020202020204" pitchFamily="34" charset="0"/>
              </a:rPr>
              <a:t>data </a:t>
            </a:r>
            <a:r>
              <a:rPr sz="2000" spc="-7" dirty="0">
                <a:solidFill>
                  <a:schemeClr val="bg1"/>
                </a:solidFill>
                <a:latin typeface="Arial" panose="020B0604020202020204" pitchFamily="34" charset="0"/>
                <a:cs typeface="Arial" panose="020B0604020202020204" pitchFamily="34" charset="0"/>
              </a:rPr>
              <a:t>sets used </a:t>
            </a:r>
            <a:r>
              <a:rPr sz="2000" spc="-13" dirty="0">
                <a:solidFill>
                  <a:schemeClr val="bg1"/>
                </a:solidFill>
                <a:latin typeface="Arial" panose="020B0604020202020204" pitchFamily="34" charset="0"/>
                <a:cs typeface="Arial" panose="020B0604020202020204" pitchFamily="34" charset="0"/>
              </a:rPr>
              <a:t>for </a:t>
            </a:r>
            <a:r>
              <a:rPr sz="2000" dirty="0">
                <a:solidFill>
                  <a:schemeClr val="bg1"/>
                </a:solidFill>
                <a:latin typeface="Arial" panose="020B0604020202020204" pitchFamily="34" charset="0"/>
                <a:cs typeface="Arial" panose="020B0604020202020204" pitchFamily="34" charset="0"/>
              </a:rPr>
              <a:t>modelling, </a:t>
            </a:r>
            <a:r>
              <a:rPr sz="2000" spc="-13" dirty="0">
                <a:solidFill>
                  <a:schemeClr val="bg1"/>
                </a:solidFill>
                <a:latin typeface="Arial" panose="020B0604020202020204" pitchFamily="34" charset="0"/>
                <a:cs typeface="Arial" panose="020B0604020202020204" pitchFamily="34" charset="0"/>
              </a:rPr>
              <a:t>data </a:t>
            </a:r>
            <a:r>
              <a:rPr sz="2000" spc="-7" dirty="0">
                <a:solidFill>
                  <a:schemeClr val="bg1"/>
                </a:solidFill>
                <a:latin typeface="Arial" panose="020B0604020202020204" pitchFamily="34" charset="0"/>
                <a:cs typeface="Arial" panose="020B0604020202020204" pitchFamily="34" charset="0"/>
              </a:rPr>
              <a:t>mining, </a:t>
            </a:r>
            <a:r>
              <a:rPr sz="2000" dirty="0">
                <a:solidFill>
                  <a:schemeClr val="bg1"/>
                </a:solidFill>
                <a:latin typeface="Arial" panose="020B0604020202020204" pitchFamily="34" charset="0"/>
                <a:cs typeface="Arial" panose="020B0604020202020204" pitchFamily="34" charset="0"/>
              </a:rPr>
              <a:t>and </a:t>
            </a:r>
            <a:r>
              <a:rPr sz="2000" spc="-7" dirty="0">
                <a:solidFill>
                  <a:schemeClr val="bg1"/>
                </a:solidFill>
                <a:latin typeface="Arial" panose="020B0604020202020204" pitchFamily="34" charset="0"/>
                <a:cs typeface="Arial" panose="020B0604020202020204" pitchFamily="34" charset="0"/>
              </a:rPr>
              <a:t>research</a:t>
            </a:r>
            <a:r>
              <a:rPr sz="2000" spc="100" dirty="0">
                <a:solidFill>
                  <a:schemeClr val="bg1"/>
                </a:solidFill>
                <a:latin typeface="Arial" panose="020B0604020202020204" pitchFamily="34" charset="0"/>
                <a:cs typeface="Arial" panose="020B0604020202020204" pitchFamily="34" charset="0"/>
              </a:rPr>
              <a:t> </a:t>
            </a:r>
            <a:r>
              <a:rPr sz="2000" dirty="0">
                <a:solidFill>
                  <a:schemeClr val="bg1"/>
                </a:solidFill>
                <a:latin typeface="Arial" panose="020B0604020202020204" pitchFamily="34" charset="0"/>
                <a:cs typeface="Arial" panose="020B0604020202020204" pitchFamily="34" charset="0"/>
              </a:rPr>
              <a:t>purposes</a:t>
            </a:r>
          </a:p>
        </p:txBody>
      </p:sp>
      <p:sp>
        <p:nvSpPr>
          <p:cNvPr id="48" name="object 27">
            <a:extLst>
              <a:ext uri="{FF2B5EF4-FFF2-40B4-BE49-F238E27FC236}">
                <a16:creationId xmlns:a16="http://schemas.microsoft.com/office/drawing/2014/main" id="{E30565F9-8324-4BE6-8F9E-D99CE388D548}"/>
              </a:ext>
            </a:extLst>
          </p:cNvPr>
          <p:cNvSpPr txBox="1"/>
          <p:nvPr/>
        </p:nvSpPr>
        <p:spPr>
          <a:xfrm>
            <a:off x="706120" y="2294790"/>
            <a:ext cx="10394457" cy="2268420"/>
          </a:xfrm>
          <a:prstGeom prst="rect">
            <a:avLst/>
          </a:prstGeom>
        </p:spPr>
        <p:txBody>
          <a:bodyPr vert="horz" wrap="square" lIns="0" tIns="16933" rIns="0" bIns="0" rtlCol="0">
            <a:spAutoFit/>
          </a:bodyPr>
          <a:lstStyle/>
          <a:p>
            <a:pPr marL="359834" marR="6774" indent="-342900" algn="just" defTabSz="609630">
              <a:lnSpc>
                <a:spcPct val="150000"/>
              </a:lnSpc>
              <a:spcBef>
                <a:spcPts val="133"/>
              </a:spcBef>
              <a:buFont typeface="Arial" panose="020B0604020202020204" pitchFamily="34" charset="0"/>
              <a:buChar char="•"/>
            </a:pPr>
            <a:r>
              <a:rPr sz="2000" spc="-13" dirty="0">
                <a:solidFill>
                  <a:schemeClr val="bg1"/>
                </a:solidFill>
                <a:latin typeface="Arial" panose="020B0604020202020204" pitchFamily="34" charset="0"/>
                <a:cs typeface="Arial" panose="020B0604020202020204" pitchFamily="34" charset="0"/>
              </a:rPr>
              <a:t>Selecting features, building and optimizing classifiers using ML techniques</a:t>
            </a:r>
          </a:p>
          <a:p>
            <a:pPr marL="359834" marR="6774" indent="-342900" algn="just" defTabSz="609630">
              <a:lnSpc>
                <a:spcPct val="150000"/>
              </a:lnSpc>
              <a:buFont typeface="Arial" panose="020B0604020202020204" pitchFamily="34" charset="0"/>
              <a:buChar char="•"/>
            </a:pPr>
            <a:r>
              <a:rPr sz="2000" spc="-13" dirty="0">
                <a:solidFill>
                  <a:schemeClr val="bg1"/>
                </a:solidFill>
                <a:latin typeface="Arial" panose="020B0604020202020204" pitchFamily="34" charset="0"/>
                <a:cs typeface="Arial" panose="020B0604020202020204" pitchFamily="34" charset="0"/>
              </a:rPr>
              <a:t>Data mining using state of the art methods</a:t>
            </a:r>
          </a:p>
          <a:p>
            <a:pPr marL="359834" marR="6774" indent="-342900" algn="just" defTabSz="609630">
              <a:lnSpc>
                <a:spcPct val="150000"/>
              </a:lnSpc>
              <a:buFont typeface="Arial" panose="020B0604020202020204" pitchFamily="34" charset="0"/>
              <a:buChar char="•"/>
            </a:pPr>
            <a:r>
              <a:rPr sz="2000" spc="-13" dirty="0">
                <a:solidFill>
                  <a:schemeClr val="bg1"/>
                </a:solidFill>
                <a:latin typeface="Arial" panose="020B0604020202020204" pitchFamily="34" charset="0"/>
                <a:cs typeface="Arial" panose="020B0604020202020204" pitchFamily="34" charset="0"/>
              </a:rPr>
              <a:t>Extending company’s data with third party sources of information when needed</a:t>
            </a:r>
          </a:p>
          <a:p>
            <a:pPr marL="359834" marR="6774" indent="-342900" algn="just" defTabSz="609630">
              <a:lnSpc>
                <a:spcPct val="150000"/>
              </a:lnSpc>
              <a:buFont typeface="Arial" panose="020B0604020202020204" pitchFamily="34" charset="0"/>
              <a:buChar char="•"/>
            </a:pPr>
            <a:r>
              <a:rPr sz="2000" spc="-13" dirty="0">
                <a:solidFill>
                  <a:schemeClr val="bg1"/>
                </a:solidFill>
                <a:latin typeface="Arial" panose="020B0604020202020204" pitchFamily="34" charset="0"/>
                <a:cs typeface="Arial" panose="020B0604020202020204" pitchFamily="34" charset="0"/>
              </a:rPr>
              <a:t>Processing, cleansing and verifying the integrity of data for analysis</a:t>
            </a:r>
          </a:p>
          <a:p>
            <a:pPr marL="359834" marR="6774" indent="-342900" algn="just" defTabSz="609630">
              <a:lnSpc>
                <a:spcPct val="150000"/>
              </a:lnSpc>
              <a:buFont typeface="Arial" panose="020B0604020202020204" pitchFamily="34" charset="0"/>
              <a:buChar char="•"/>
            </a:pPr>
            <a:r>
              <a:rPr sz="2000" spc="-13" dirty="0">
                <a:solidFill>
                  <a:schemeClr val="bg1"/>
                </a:solidFill>
                <a:latin typeface="Arial" panose="020B0604020202020204" pitchFamily="34" charset="0"/>
                <a:cs typeface="Arial" panose="020B0604020202020204" pitchFamily="34" charset="0"/>
              </a:rPr>
              <a:t>Building predictive models using ML algorithms</a:t>
            </a:r>
          </a:p>
        </p:txBody>
      </p:sp>
    </p:spTree>
    <p:extLst>
      <p:ext uri="{BB962C8B-B14F-4D97-AF65-F5344CB8AC3E}">
        <p14:creationId xmlns:p14="http://schemas.microsoft.com/office/powerpoint/2010/main" val="694835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What Data Scientist do?</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6D8C31A-DDBF-4151-8ED9-293D1D33075F}"/>
              </a:ext>
            </a:extLst>
          </p:cNvPr>
          <p:cNvSpPr txBox="1"/>
          <p:nvPr/>
        </p:nvSpPr>
        <p:spPr>
          <a:xfrm>
            <a:off x="588099" y="1146175"/>
            <a:ext cx="3907979" cy="456535"/>
          </a:xfrm>
          <a:prstGeom prst="rect">
            <a:avLst/>
          </a:prstGeom>
          <a:noFill/>
        </p:spPr>
        <p:txBody>
          <a:bodyPr wrap="square">
            <a:spAutoFit/>
          </a:bodyPr>
          <a:lstStyle/>
          <a:p>
            <a:pPr marL="25400">
              <a:lnSpc>
                <a:spcPct val="150000"/>
              </a:lnSpc>
            </a:pPr>
            <a:r>
              <a:rPr lang="en-IN" spc="-10" dirty="0">
                <a:solidFill>
                  <a:schemeClr val="bg1"/>
                </a:solidFill>
                <a:latin typeface="Arial" panose="020B0604020202020204" pitchFamily="34" charset="0"/>
                <a:cs typeface="Arial" panose="020B0604020202020204" pitchFamily="34" charset="0"/>
              </a:rPr>
              <a:t>Data Wrangling</a:t>
            </a:r>
          </a:p>
        </p:txBody>
      </p:sp>
      <p:pic>
        <p:nvPicPr>
          <p:cNvPr id="10" name="Picture 9">
            <a:extLst>
              <a:ext uri="{FF2B5EF4-FFF2-40B4-BE49-F238E27FC236}">
                <a16:creationId xmlns:a16="http://schemas.microsoft.com/office/drawing/2014/main" id="{45B52E42-7019-4E61-B382-824DEA292A27}"/>
              </a:ext>
            </a:extLst>
          </p:cNvPr>
          <p:cNvPicPr>
            <a:picLocks noChangeAspect="1"/>
          </p:cNvPicPr>
          <p:nvPr/>
        </p:nvPicPr>
        <p:blipFill>
          <a:blip r:embed="rId3"/>
          <a:stretch>
            <a:fillRect/>
          </a:stretch>
        </p:blipFill>
        <p:spPr>
          <a:xfrm>
            <a:off x="666427" y="1815436"/>
            <a:ext cx="3794328" cy="2816120"/>
          </a:xfrm>
          <a:prstGeom prst="rect">
            <a:avLst/>
          </a:prstGeom>
        </p:spPr>
      </p:pic>
      <p:sp>
        <p:nvSpPr>
          <p:cNvPr id="8" name="TextBox 7">
            <a:extLst>
              <a:ext uri="{FF2B5EF4-FFF2-40B4-BE49-F238E27FC236}">
                <a16:creationId xmlns:a16="http://schemas.microsoft.com/office/drawing/2014/main" id="{E4A0F7C3-DFA6-49E3-BC8D-992A7124DDB6}"/>
              </a:ext>
            </a:extLst>
          </p:cNvPr>
          <p:cNvSpPr txBox="1"/>
          <p:nvPr/>
        </p:nvSpPr>
        <p:spPr>
          <a:xfrm>
            <a:off x="4847208" y="1141451"/>
            <a:ext cx="2323777" cy="456535"/>
          </a:xfrm>
          <a:prstGeom prst="rect">
            <a:avLst/>
          </a:prstGeom>
          <a:noFill/>
        </p:spPr>
        <p:txBody>
          <a:bodyPr wrap="square">
            <a:spAutoFit/>
          </a:bodyPr>
          <a:lstStyle/>
          <a:p>
            <a:pPr marL="25400">
              <a:lnSpc>
                <a:spcPct val="150000"/>
              </a:lnSpc>
            </a:pPr>
            <a:r>
              <a:rPr lang="en-US" spc="-10" dirty="0">
                <a:solidFill>
                  <a:schemeClr val="bg1"/>
                </a:solidFill>
                <a:latin typeface="Arial" panose="020B0604020202020204" pitchFamily="34" charset="0"/>
                <a:cs typeface="Arial" panose="020B0604020202020204" pitchFamily="34" charset="0"/>
              </a:rPr>
              <a:t>Statistics</a:t>
            </a:r>
            <a:endParaRPr lang="en-IN" spc="-10"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2386BC3-06F1-4212-BD34-71FBCCB60E57}"/>
              </a:ext>
            </a:extLst>
          </p:cNvPr>
          <p:cNvPicPr>
            <a:picLocks noChangeAspect="1"/>
          </p:cNvPicPr>
          <p:nvPr/>
        </p:nvPicPr>
        <p:blipFill>
          <a:blip r:embed="rId4"/>
          <a:stretch>
            <a:fillRect/>
          </a:stretch>
        </p:blipFill>
        <p:spPr>
          <a:xfrm>
            <a:off x="4460755" y="1810711"/>
            <a:ext cx="3741352" cy="2816120"/>
          </a:xfrm>
          <a:prstGeom prst="rect">
            <a:avLst/>
          </a:prstGeom>
        </p:spPr>
      </p:pic>
      <p:sp>
        <p:nvSpPr>
          <p:cNvPr id="11" name="TextBox 10">
            <a:extLst>
              <a:ext uri="{FF2B5EF4-FFF2-40B4-BE49-F238E27FC236}">
                <a16:creationId xmlns:a16="http://schemas.microsoft.com/office/drawing/2014/main" id="{B5873100-7B71-4946-9414-64B6A08AB947}"/>
              </a:ext>
            </a:extLst>
          </p:cNvPr>
          <p:cNvSpPr txBox="1"/>
          <p:nvPr/>
        </p:nvSpPr>
        <p:spPr>
          <a:xfrm>
            <a:off x="9030764" y="1046016"/>
            <a:ext cx="2226122" cy="456535"/>
          </a:xfrm>
          <a:prstGeom prst="rect">
            <a:avLst/>
          </a:prstGeom>
          <a:noFill/>
        </p:spPr>
        <p:txBody>
          <a:bodyPr wrap="square">
            <a:spAutoFit/>
          </a:bodyPr>
          <a:lstStyle/>
          <a:p>
            <a:pPr marL="25400">
              <a:lnSpc>
                <a:spcPct val="150000"/>
              </a:lnSpc>
            </a:pPr>
            <a:r>
              <a:rPr lang="en-IN" spc="-10" dirty="0">
                <a:solidFill>
                  <a:schemeClr val="bg1"/>
                </a:solidFill>
                <a:latin typeface="Arial" panose="020B0604020202020204" pitchFamily="34" charset="0"/>
                <a:cs typeface="Arial" panose="020B0604020202020204" pitchFamily="34" charset="0"/>
              </a:rPr>
              <a:t>Visualization</a:t>
            </a:r>
          </a:p>
        </p:txBody>
      </p:sp>
      <p:pic>
        <p:nvPicPr>
          <p:cNvPr id="12" name="Picture 11">
            <a:extLst>
              <a:ext uri="{FF2B5EF4-FFF2-40B4-BE49-F238E27FC236}">
                <a16:creationId xmlns:a16="http://schemas.microsoft.com/office/drawing/2014/main" id="{587DC0F0-C486-4DB6-B43E-89555BA00DF5}"/>
              </a:ext>
            </a:extLst>
          </p:cNvPr>
          <p:cNvPicPr>
            <a:picLocks noChangeAspect="1"/>
          </p:cNvPicPr>
          <p:nvPr/>
        </p:nvPicPr>
        <p:blipFill>
          <a:blip r:embed="rId5"/>
          <a:stretch>
            <a:fillRect/>
          </a:stretch>
        </p:blipFill>
        <p:spPr>
          <a:xfrm>
            <a:off x="8170306" y="1815436"/>
            <a:ext cx="3731478" cy="2800952"/>
          </a:xfrm>
          <a:prstGeom prst="rect">
            <a:avLst/>
          </a:prstGeom>
        </p:spPr>
      </p:pic>
      <p:pic>
        <p:nvPicPr>
          <p:cNvPr id="13" name="Picture 12">
            <a:extLst>
              <a:ext uri="{FF2B5EF4-FFF2-40B4-BE49-F238E27FC236}">
                <a16:creationId xmlns:a16="http://schemas.microsoft.com/office/drawing/2014/main" id="{A0583A4F-3BA9-4D6B-87BD-F05A89AF4F3D}"/>
              </a:ext>
            </a:extLst>
          </p:cNvPr>
          <p:cNvPicPr>
            <a:picLocks noChangeAspect="1"/>
          </p:cNvPicPr>
          <p:nvPr/>
        </p:nvPicPr>
        <p:blipFill>
          <a:blip r:embed="rId6"/>
          <a:stretch>
            <a:fillRect/>
          </a:stretch>
        </p:blipFill>
        <p:spPr>
          <a:xfrm>
            <a:off x="8139926" y="4592968"/>
            <a:ext cx="3761857" cy="881537"/>
          </a:xfrm>
          <a:prstGeom prst="rect">
            <a:avLst/>
          </a:prstGeom>
        </p:spPr>
      </p:pic>
      <p:pic>
        <p:nvPicPr>
          <p:cNvPr id="14" name="Picture 13">
            <a:extLst>
              <a:ext uri="{FF2B5EF4-FFF2-40B4-BE49-F238E27FC236}">
                <a16:creationId xmlns:a16="http://schemas.microsoft.com/office/drawing/2014/main" id="{07B4DDB6-3F89-40E7-8A2D-0828D84A5DB4}"/>
              </a:ext>
            </a:extLst>
          </p:cNvPr>
          <p:cNvPicPr>
            <a:picLocks noChangeAspect="1"/>
          </p:cNvPicPr>
          <p:nvPr/>
        </p:nvPicPr>
        <p:blipFill>
          <a:blip r:embed="rId7"/>
          <a:stretch>
            <a:fillRect/>
          </a:stretch>
        </p:blipFill>
        <p:spPr>
          <a:xfrm>
            <a:off x="4438828" y="4592968"/>
            <a:ext cx="3731478" cy="1585680"/>
          </a:xfrm>
          <a:prstGeom prst="rect">
            <a:avLst/>
          </a:prstGeom>
        </p:spPr>
      </p:pic>
    </p:spTree>
    <p:extLst>
      <p:ext uri="{BB962C8B-B14F-4D97-AF65-F5344CB8AC3E}">
        <p14:creationId xmlns:p14="http://schemas.microsoft.com/office/powerpoint/2010/main" val="539042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Modern Data Scientist – What do I do?</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B0F966A-64D4-4C27-9C5C-D05788BBE201}"/>
              </a:ext>
            </a:extLst>
          </p:cNvPr>
          <p:cNvPicPr>
            <a:picLocks noChangeAspect="1"/>
          </p:cNvPicPr>
          <p:nvPr/>
        </p:nvPicPr>
        <p:blipFill>
          <a:blip r:embed="rId3"/>
          <a:stretch>
            <a:fillRect/>
          </a:stretch>
        </p:blipFill>
        <p:spPr>
          <a:xfrm>
            <a:off x="7691540" y="1165447"/>
            <a:ext cx="3868779" cy="5155454"/>
          </a:xfrm>
          <a:prstGeom prst="rect">
            <a:avLst/>
          </a:prstGeom>
        </p:spPr>
      </p:pic>
      <p:pic>
        <p:nvPicPr>
          <p:cNvPr id="8" name="Picture 7">
            <a:extLst>
              <a:ext uri="{FF2B5EF4-FFF2-40B4-BE49-F238E27FC236}">
                <a16:creationId xmlns:a16="http://schemas.microsoft.com/office/drawing/2014/main" id="{81DEBE14-09F5-4294-923B-0151EAA954E4}"/>
              </a:ext>
            </a:extLst>
          </p:cNvPr>
          <p:cNvPicPr>
            <a:picLocks noChangeAspect="1"/>
          </p:cNvPicPr>
          <p:nvPr/>
        </p:nvPicPr>
        <p:blipFill>
          <a:blip r:embed="rId4"/>
          <a:stretch>
            <a:fillRect/>
          </a:stretch>
        </p:blipFill>
        <p:spPr>
          <a:xfrm>
            <a:off x="659666" y="1164462"/>
            <a:ext cx="7031874" cy="5271849"/>
          </a:xfrm>
          <a:prstGeom prst="rect">
            <a:avLst/>
          </a:prstGeom>
        </p:spPr>
      </p:pic>
    </p:spTree>
    <p:extLst>
      <p:ext uri="{BB962C8B-B14F-4D97-AF65-F5344CB8AC3E}">
        <p14:creationId xmlns:p14="http://schemas.microsoft.com/office/powerpoint/2010/main" val="3261252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ADA17B3-84CA-4533-AD24-2C05ECA29836}"/>
              </a:ext>
            </a:extLst>
          </p:cNvPr>
          <p:cNvSpPr/>
          <p:nvPr/>
        </p:nvSpPr>
        <p:spPr>
          <a:xfrm>
            <a:off x="772355" y="1146175"/>
            <a:ext cx="10713527" cy="5243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Tools for Data Science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Data Science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4B6686F-7303-4067-B34F-C87BD3FFD02A}"/>
              </a:ext>
            </a:extLst>
          </p:cNvPr>
          <p:cNvPicPr>
            <a:picLocks noChangeAspect="1"/>
          </p:cNvPicPr>
          <p:nvPr/>
        </p:nvPicPr>
        <p:blipFill>
          <a:blip r:embed="rId3"/>
          <a:stretch>
            <a:fillRect/>
          </a:stretch>
        </p:blipFill>
        <p:spPr>
          <a:xfrm>
            <a:off x="1055619" y="1922606"/>
            <a:ext cx="1358721" cy="560231"/>
          </a:xfrm>
          <a:prstGeom prst="rect">
            <a:avLst/>
          </a:prstGeom>
        </p:spPr>
      </p:pic>
      <p:pic>
        <p:nvPicPr>
          <p:cNvPr id="8" name="Picture 7">
            <a:extLst>
              <a:ext uri="{FF2B5EF4-FFF2-40B4-BE49-F238E27FC236}">
                <a16:creationId xmlns:a16="http://schemas.microsoft.com/office/drawing/2014/main" id="{01D49357-B6FA-43FC-85EA-B2C9500C9F52}"/>
              </a:ext>
            </a:extLst>
          </p:cNvPr>
          <p:cNvPicPr>
            <a:picLocks noChangeAspect="1"/>
          </p:cNvPicPr>
          <p:nvPr/>
        </p:nvPicPr>
        <p:blipFill>
          <a:blip r:embed="rId4"/>
          <a:stretch>
            <a:fillRect/>
          </a:stretch>
        </p:blipFill>
        <p:spPr>
          <a:xfrm>
            <a:off x="3054264" y="1251094"/>
            <a:ext cx="1371600" cy="1343025"/>
          </a:xfrm>
          <a:prstGeom prst="rect">
            <a:avLst/>
          </a:prstGeom>
        </p:spPr>
      </p:pic>
      <p:pic>
        <p:nvPicPr>
          <p:cNvPr id="9" name="Picture 8">
            <a:extLst>
              <a:ext uri="{FF2B5EF4-FFF2-40B4-BE49-F238E27FC236}">
                <a16:creationId xmlns:a16="http://schemas.microsoft.com/office/drawing/2014/main" id="{E06A5E18-DE6C-43D5-9E6A-E91AD0F0E39A}"/>
              </a:ext>
            </a:extLst>
          </p:cNvPr>
          <p:cNvPicPr>
            <a:picLocks noChangeAspect="1"/>
          </p:cNvPicPr>
          <p:nvPr/>
        </p:nvPicPr>
        <p:blipFill>
          <a:blip r:embed="rId5"/>
          <a:stretch>
            <a:fillRect/>
          </a:stretch>
        </p:blipFill>
        <p:spPr>
          <a:xfrm>
            <a:off x="5258549" y="1922606"/>
            <a:ext cx="1371600" cy="432538"/>
          </a:xfrm>
          <a:prstGeom prst="rect">
            <a:avLst/>
          </a:prstGeom>
        </p:spPr>
      </p:pic>
      <p:pic>
        <p:nvPicPr>
          <p:cNvPr id="10" name="Picture 9">
            <a:extLst>
              <a:ext uri="{FF2B5EF4-FFF2-40B4-BE49-F238E27FC236}">
                <a16:creationId xmlns:a16="http://schemas.microsoft.com/office/drawing/2014/main" id="{6E4496B2-7C6F-41EA-B181-F673D81281C2}"/>
              </a:ext>
            </a:extLst>
          </p:cNvPr>
          <p:cNvPicPr>
            <a:picLocks noChangeAspect="1"/>
          </p:cNvPicPr>
          <p:nvPr/>
        </p:nvPicPr>
        <p:blipFill>
          <a:blip r:embed="rId6"/>
          <a:stretch>
            <a:fillRect/>
          </a:stretch>
        </p:blipFill>
        <p:spPr>
          <a:xfrm>
            <a:off x="7657267" y="1770619"/>
            <a:ext cx="792051" cy="759854"/>
          </a:xfrm>
          <a:prstGeom prst="rect">
            <a:avLst/>
          </a:prstGeom>
        </p:spPr>
      </p:pic>
      <p:pic>
        <p:nvPicPr>
          <p:cNvPr id="13" name="Picture 12">
            <a:extLst>
              <a:ext uri="{FF2B5EF4-FFF2-40B4-BE49-F238E27FC236}">
                <a16:creationId xmlns:a16="http://schemas.microsoft.com/office/drawing/2014/main" id="{525F3ED8-D61B-4C4A-B82F-7AB12F2F84F6}"/>
              </a:ext>
            </a:extLst>
          </p:cNvPr>
          <p:cNvPicPr>
            <a:picLocks noChangeAspect="1"/>
          </p:cNvPicPr>
          <p:nvPr/>
        </p:nvPicPr>
        <p:blipFill>
          <a:blip r:embed="rId7"/>
          <a:stretch>
            <a:fillRect/>
          </a:stretch>
        </p:blipFill>
        <p:spPr>
          <a:xfrm>
            <a:off x="1145135" y="4706067"/>
            <a:ext cx="2781837" cy="1249251"/>
          </a:xfrm>
          <a:prstGeom prst="rect">
            <a:avLst/>
          </a:prstGeom>
        </p:spPr>
      </p:pic>
      <p:pic>
        <p:nvPicPr>
          <p:cNvPr id="14" name="Picture 13">
            <a:extLst>
              <a:ext uri="{FF2B5EF4-FFF2-40B4-BE49-F238E27FC236}">
                <a16:creationId xmlns:a16="http://schemas.microsoft.com/office/drawing/2014/main" id="{DFBF4114-9188-4B74-B3AE-517356B75B2D}"/>
              </a:ext>
            </a:extLst>
          </p:cNvPr>
          <p:cNvPicPr>
            <a:picLocks noChangeAspect="1"/>
          </p:cNvPicPr>
          <p:nvPr/>
        </p:nvPicPr>
        <p:blipFill>
          <a:blip r:embed="rId8"/>
          <a:stretch>
            <a:fillRect/>
          </a:stretch>
        </p:blipFill>
        <p:spPr>
          <a:xfrm>
            <a:off x="9157593" y="1758948"/>
            <a:ext cx="2057400" cy="771525"/>
          </a:xfrm>
          <a:prstGeom prst="rect">
            <a:avLst/>
          </a:prstGeom>
        </p:spPr>
      </p:pic>
      <p:sp>
        <p:nvSpPr>
          <p:cNvPr id="16" name="TextBox 15">
            <a:extLst>
              <a:ext uri="{FF2B5EF4-FFF2-40B4-BE49-F238E27FC236}">
                <a16:creationId xmlns:a16="http://schemas.microsoft.com/office/drawing/2014/main" id="{7A4F6097-9933-40EF-B769-DF209346DDAE}"/>
              </a:ext>
            </a:extLst>
          </p:cNvPr>
          <p:cNvSpPr txBox="1"/>
          <p:nvPr/>
        </p:nvSpPr>
        <p:spPr>
          <a:xfrm>
            <a:off x="987594" y="1253346"/>
            <a:ext cx="2767659"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u="none" strike="noStrike" kern="1200" cap="none" spc="-1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Python Libraries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258361CD-02E6-4416-AB1F-2382EF9A048D}"/>
              </a:ext>
            </a:extLst>
          </p:cNvPr>
          <p:cNvSpPr txBox="1"/>
          <p:nvPr/>
        </p:nvSpPr>
        <p:spPr>
          <a:xfrm>
            <a:off x="793482" y="2579702"/>
            <a:ext cx="3761075"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u="none" strike="noStrike" kern="1200" cap="none" spc="-1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Web Framework | Desktop Tools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 name="Picture 21">
            <a:extLst>
              <a:ext uri="{FF2B5EF4-FFF2-40B4-BE49-F238E27FC236}">
                <a16:creationId xmlns:a16="http://schemas.microsoft.com/office/drawing/2014/main" id="{1ADBCEAB-6683-47CA-A753-2CA6B7DA9EE3}"/>
              </a:ext>
            </a:extLst>
          </p:cNvPr>
          <p:cNvPicPr/>
          <p:nvPr/>
        </p:nvPicPr>
        <p:blipFill>
          <a:blip r:embed="rId9"/>
          <a:stretch/>
        </p:blipFill>
        <p:spPr>
          <a:xfrm>
            <a:off x="7981025" y="4409709"/>
            <a:ext cx="1420427" cy="1511378"/>
          </a:xfrm>
          <a:prstGeom prst="rect">
            <a:avLst/>
          </a:prstGeom>
          <a:ln>
            <a:noFill/>
          </a:ln>
        </p:spPr>
      </p:pic>
      <p:pic>
        <p:nvPicPr>
          <p:cNvPr id="24" name="Picture 12">
            <a:extLst>
              <a:ext uri="{FF2B5EF4-FFF2-40B4-BE49-F238E27FC236}">
                <a16:creationId xmlns:a16="http://schemas.microsoft.com/office/drawing/2014/main" id="{C754C59A-37C3-40E6-9129-27EE222E14BC}"/>
              </a:ext>
            </a:extLst>
          </p:cNvPr>
          <p:cNvPicPr/>
          <p:nvPr/>
        </p:nvPicPr>
        <p:blipFill>
          <a:blip r:embed="rId10"/>
          <a:srcRect l="8021" t="6064" r="14400" b="6064"/>
          <a:stretch/>
        </p:blipFill>
        <p:spPr>
          <a:xfrm>
            <a:off x="4045759" y="4645878"/>
            <a:ext cx="1252752" cy="1305338"/>
          </a:xfrm>
          <a:prstGeom prst="rect">
            <a:avLst/>
          </a:prstGeom>
          <a:ln>
            <a:noFill/>
          </a:ln>
        </p:spPr>
      </p:pic>
      <p:pic>
        <p:nvPicPr>
          <p:cNvPr id="26" name="Picture 14">
            <a:extLst>
              <a:ext uri="{FF2B5EF4-FFF2-40B4-BE49-F238E27FC236}">
                <a16:creationId xmlns:a16="http://schemas.microsoft.com/office/drawing/2014/main" id="{0E920C40-5F05-4DE1-9595-FBDB4DEFECBC}"/>
              </a:ext>
            </a:extLst>
          </p:cNvPr>
          <p:cNvPicPr/>
          <p:nvPr/>
        </p:nvPicPr>
        <p:blipFill>
          <a:blip r:embed="rId11"/>
          <a:srcRect l="17390" t="8736" r="18842" b="8199"/>
          <a:stretch/>
        </p:blipFill>
        <p:spPr>
          <a:xfrm>
            <a:off x="5491806" y="4978435"/>
            <a:ext cx="1208387" cy="917315"/>
          </a:xfrm>
          <a:prstGeom prst="rect">
            <a:avLst/>
          </a:prstGeom>
          <a:ln>
            <a:noFill/>
          </a:ln>
        </p:spPr>
      </p:pic>
      <p:pic>
        <p:nvPicPr>
          <p:cNvPr id="28" name="Picture 16">
            <a:extLst>
              <a:ext uri="{FF2B5EF4-FFF2-40B4-BE49-F238E27FC236}">
                <a16:creationId xmlns:a16="http://schemas.microsoft.com/office/drawing/2014/main" id="{844916EE-D5A6-46EA-8447-82074A814A1D}"/>
              </a:ext>
            </a:extLst>
          </p:cNvPr>
          <p:cNvPicPr/>
          <p:nvPr/>
        </p:nvPicPr>
        <p:blipFill>
          <a:blip r:embed="rId12"/>
          <a:srcRect l="3429" t="21158" r="50850" b="17458"/>
          <a:stretch/>
        </p:blipFill>
        <p:spPr>
          <a:xfrm>
            <a:off x="6933962" y="4872774"/>
            <a:ext cx="1047063" cy="962982"/>
          </a:xfrm>
          <a:prstGeom prst="rect">
            <a:avLst/>
          </a:prstGeom>
          <a:ln>
            <a:noFill/>
          </a:ln>
        </p:spPr>
      </p:pic>
      <p:pic>
        <p:nvPicPr>
          <p:cNvPr id="30" name="Picture 8">
            <a:extLst>
              <a:ext uri="{FF2B5EF4-FFF2-40B4-BE49-F238E27FC236}">
                <a16:creationId xmlns:a16="http://schemas.microsoft.com/office/drawing/2014/main" id="{DE1651A1-DACF-4485-8CB6-A411D7B7CB3F}"/>
              </a:ext>
            </a:extLst>
          </p:cNvPr>
          <p:cNvPicPr/>
          <p:nvPr/>
        </p:nvPicPr>
        <p:blipFill>
          <a:blip r:embed="rId13"/>
          <a:stretch/>
        </p:blipFill>
        <p:spPr>
          <a:xfrm>
            <a:off x="9157593" y="4940300"/>
            <a:ext cx="2057400" cy="771525"/>
          </a:xfrm>
          <a:prstGeom prst="rect">
            <a:avLst/>
          </a:prstGeom>
          <a:ln>
            <a:noFill/>
          </a:ln>
        </p:spPr>
      </p:pic>
      <p:pic>
        <p:nvPicPr>
          <p:cNvPr id="31" name="Picture 30">
            <a:extLst>
              <a:ext uri="{FF2B5EF4-FFF2-40B4-BE49-F238E27FC236}">
                <a16:creationId xmlns:a16="http://schemas.microsoft.com/office/drawing/2014/main" id="{C5B01893-ECFD-4C83-87AC-01092560AD91}"/>
              </a:ext>
            </a:extLst>
          </p:cNvPr>
          <p:cNvPicPr>
            <a:picLocks noChangeAspect="1"/>
          </p:cNvPicPr>
          <p:nvPr/>
        </p:nvPicPr>
        <p:blipFill>
          <a:blip r:embed="rId14"/>
          <a:stretch>
            <a:fillRect/>
          </a:stretch>
        </p:blipFill>
        <p:spPr>
          <a:xfrm>
            <a:off x="1118502" y="3110371"/>
            <a:ext cx="2847975" cy="1238250"/>
          </a:xfrm>
          <a:prstGeom prst="rect">
            <a:avLst/>
          </a:prstGeom>
        </p:spPr>
      </p:pic>
      <p:pic>
        <p:nvPicPr>
          <p:cNvPr id="32" name="Picture 31">
            <a:extLst>
              <a:ext uri="{FF2B5EF4-FFF2-40B4-BE49-F238E27FC236}">
                <a16:creationId xmlns:a16="http://schemas.microsoft.com/office/drawing/2014/main" id="{72F569D4-F392-4839-BD47-445D17339DE4}"/>
              </a:ext>
            </a:extLst>
          </p:cNvPr>
          <p:cNvPicPr>
            <a:picLocks noChangeAspect="1"/>
          </p:cNvPicPr>
          <p:nvPr/>
        </p:nvPicPr>
        <p:blipFill>
          <a:blip r:embed="rId15"/>
          <a:stretch>
            <a:fillRect/>
          </a:stretch>
        </p:blipFill>
        <p:spPr>
          <a:xfrm>
            <a:off x="4144850" y="3295849"/>
            <a:ext cx="2073499" cy="856445"/>
          </a:xfrm>
          <a:prstGeom prst="rect">
            <a:avLst/>
          </a:prstGeom>
        </p:spPr>
      </p:pic>
      <p:pic>
        <p:nvPicPr>
          <p:cNvPr id="33" name="Picture 32">
            <a:extLst>
              <a:ext uri="{FF2B5EF4-FFF2-40B4-BE49-F238E27FC236}">
                <a16:creationId xmlns:a16="http://schemas.microsoft.com/office/drawing/2014/main" id="{BD4E266E-5E36-4E8A-9EE6-6EA069717F79}"/>
              </a:ext>
            </a:extLst>
          </p:cNvPr>
          <p:cNvPicPr>
            <a:picLocks noChangeAspect="1"/>
          </p:cNvPicPr>
          <p:nvPr/>
        </p:nvPicPr>
        <p:blipFill>
          <a:blip r:embed="rId16"/>
          <a:stretch>
            <a:fillRect/>
          </a:stretch>
        </p:blipFill>
        <p:spPr>
          <a:xfrm>
            <a:off x="6351848" y="3472605"/>
            <a:ext cx="1629177" cy="392806"/>
          </a:xfrm>
          <a:prstGeom prst="rect">
            <a:avLst/>
          </a:prstGeom>
        </p:spPr>
      </p:pic>
      <p:pic>
        <p:nvPicPr>
          <p:cNvPr id="34" name="Picture 33">
            <a:extLst>
              <a:ext uri="{FF2B5EF4-FFF2-40B4-BE49-F238E27FC236}">
                <a16:creationId xmlns:a16="http://schemas.microsoft.com/office/drawing/2014/main" id="{5F5A0620-DBD8-45F0-9FB7-8C31F65711CE}"/>
              </a:ext>
            </a:extLst>
          </p:cNvPr>
          <p:cNvPicPr>
            <a:picLocks noChangeAspect="1"/>
          </p:cNvPicPr>
          <p:nvPr/>
        </p:nvPicPr>
        <p:blipFill>
          <a:blip r:embed="rId17"/>
          <a:stretch>
            <a:fillRect/>
          </a:stretch>
        </p:blipFill>
        <p:spPr>
          <a:xfrm>
            <a:off x="8963481" y="2952477"/>
            <a:ext cx="2240924" cy="637504"/>
          </a:xfrm>
          <a:prstGeom prst="rect">
            <a:avLst/>
          </a:prstGeom>
        </p:spPr>
      </p:pic>
      <p:pic>
        <p:nvPicPr>
          <p:cNvPr id="35" name="Picture 34">
            <a:extLst>
              <a:ext uri="{FF2B5EF4-FFF2-40B4-BE49-F238E27FC236}">
                <a16:creationId xmlns:a16="http://schemas.microsoft.com/office/drawing/2014/main" id="{B03E0175-A92C-4364-92D0-323DA619B8BD}"/>
              </a:ext>
            </a:extLst>
          </p:cNvPr>
          <p:cNvPicPr>
            <a:picLocks noChangeAspect="1"/>
          </p:cNvPicPr>
          <p:nvPr/>
        </p:nvPicPr>
        <p:blipFill>
          <a:blip r:embed="rId18"/>
          <a:stretch>
            <a:fillRect/>
          </a:stretch>
        </p:blipFill>
        <p:spPr>
          <a:xfrm>
            <a:off x="8449318" y="3641085"/>
            <a:ext cx="2871989" cy="798490"/>
          </a:xfrm>
          <a:prstGeom prst="rect">
            <a:avLst/>
          </a:prstGeom>
        </p:spPr>
      </p:pic>
      <p:pic>
        <p:nvPicPr>
          <p:cNvPr id="36" name="Picture 35">
            <a:extLst>
              <a:ext uri="{FF2B5EF4-FFF2-40B4-BE49-F238E27FC236}">
                <a16:creationId xmlns:a16="http://schemas.microsoft.com/office/drawing/2014/main" id="{BA02A96D-21EF-4F8E-AC23-F705E29C6735}"/>
              </a:ext>
            </a:extLst>
          </p:cNvPr>
          <p:cNvPicPr>
            <a:picLocks noChangeAspect="1"/>
          </p:cNvPicPr>
          <p:nvPr/>
        </p:nvPicPr>
        <p:blipFill>
          <a:blip r:embed="rId19"/>
          <a:stretch>
            <a:fillRect/>
          </a:stretch>
        </p:blipFill>
        <p:spPr>
          <a:xfrm>
            <a:off x="5514827" y="4461368"/>
            <a:ext cx="1165538" cy="489397"/>
          </a:xfrm>
          <a:prstGeom prst="rect">
            <a:avLst/>
          </a:prstGeom>
        </p:spPr>
      </p:pic>
      <p:pic>
        <p:nvPicPr>
          <p:cNvPr id="37" name="Picture 36">
            <a:extLst>
              <a:ext uri="{FF2B5EF4-FFF2-40B4-BE49-F238E27FC236}">
                <a16:creationId xmlns:a16="http://schemas.microsoft.com/office/drawing/2014/main" id="{06FE1843-3193-4711-913B-DA2349A69580}"/>
              </a:ext>
            </a:extLst>
          </p:cNvPr>
          <p:cNvPicPr>
            <a:picLocks noChangeAspect="1"/>
          </p:cNvPicPr>
          <p:nvPr/>
        </p:nvPicPr>
        <p:blipFill>
          <a:blip r:embed="rId20"/>
          <a:stretch>
            <a:fillRect/>
          </a:stretch>
        </p:blipFill>
        <p:spPr>
          <a:xfrm>
            <a:off x="4470784" y="2355144"/>
            <a:ext cx="710815" cy="856445"/>
          </a:xfrm>
          <a:prstGeom prst="rect">
            <a:avLst/>
          </a:prstGeom>
        </p:spPr>
      </p:pic>
      <p:pic>
        <p:nvPicPr>
          <p:cNvPr id="38" name="Picture 37">
            <a:extLst>
              <a:ext uri="{FF2B5EF4-FFF2-40B4-BE49-F238E27FC236}">
                <a16:creationId xmlns:a16="http://schemas.microsoft.com/office/drawing/2014/main" id="{B5128B6A-FDC6-4193-A836-9C9CA478C4CE}"/>
              </a:ext>
            </a:extLst>
          </p:cNvPr>
          <p:cNvPicPr>
            <a:picLocks noChangeAspect="1"/>
          </p:cNvPicPr>
          <p:nvPr/>
        </p:nvPicPr>
        <p:blipFill>
          <a:blip r:embed="rId21"/>
          <a:stretch>
            <a:fillRect/>
          </a:stretch>
        </p:blipFill>
        <p:spPr>
          <a:xfrm>
            <a:off x="5388190" y="2370734"/>
            <a:ext cx="963658" cy="870734"/>
          </a:xfrm>
          <a:prstGeom prst="rect">
            <a:avLst/>
          </a:prstGeom>
        </p:spPr>
      </p:pic>
      <p:pic>
        <p:nvPicPr>
          <p:cNvPr id="39" name="Picture 38">
            <a:extLst>
              <a:ext uri="{FF2B5EF4-FFF2-40B4-BE49-F238E27FC236}">
                <a16:creationId xmlns:a16="http://schemas.microsoft.com/office/drawing/2014/main" id="{3417938A-C168-4806-A400-63BAF387E7F7}"/>
              </a:ext>
            </a:extLst>
          </p:cNvPr>
          <p:cNvPicPr>
            <a:picLocks noChangeAspect="1"/>
          </p:cNvPicPr>
          <p:nvPr/>
        </p:nvPicPr>
        <p:blipFill>
          <a:blip r:embed="rId22"/>
          <a:stretch>
            <a:fillRect/>
          </a:stretch>
        </p:blipFill>
        <p:spPr>
          <a:xfrm>
            <a:off x="6578110" y="2371809"/>
            <a:ext cx="1745850" cy="998292"/>
          </a:xfrm>
          <a:prstGeom prst="rect">
            <a:avLst/>
          </a:prstGeom>
        </p:spPr>
      </p:pic>
    </p:spTree>
    <p:extLst>
      <p:ext uri="{BB962C8B-B14F-4D97-AF65-F5344CB8AC3E}">
        <p14:creationId xmlns:p14="http://schemas.microsoft.com/office/powerpoint/2010/main" val="55726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ADA17B3-84CA-4533-AD24-2C05ECA29836}"/>
              </a:ext>
            </a:extLst>
          </p:cNvPr>
          <p:cNvSpPr/>
          <p:nvPr/>
        </p:nvSpPr>
        <p:spPr>
          <a:xfrm>
            <a:off x="772355" y="1146175"/>
            <a:ext cx="10713527" cy="524315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Technologies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Data Science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A4F6097-9933-40EF-B769-DF209346DDAE}"/>
              </a:ext>
            </a:extLst>
          </p:cNvPr>
          <p:cNvSpPr txBox="1"/>
          <p:nvPr/>
        </p:nvSpPr>
        <p:spPr>
          <a:xfrm>
            <a:off x="1662298" y="1274075"/>
            <a:ext cx="1320600"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u="none" strike="noStrike" kern="1200" cap="none" spc="-1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Python </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258361CD-02E6-4416-AB1F-2382EF9A048D}"/>
              </a:ext>
            </a:extLst>
          </p:cNvPr>
          <p:cNvSpPr txBox="1"/>
          <p:nvPr/>
        </p:nvSpPr>
        <p:spPr>
          <a:xfrm>
            <a:off x="8996338" y="1253345"/>
            <a:ext cx="2153713"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u="none" strike="noStrike" kern="1200" cap="none" spc="-1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Machine Learning</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16365889-EE24-4E6F-AB35-D504A57994F5}"/>
              </a:ext>
            </a:extLst>
          </p:cNvPr>
          <p:cNvSpPr txBox="1"/>
          <p:nvPr/>
        </p:nvSpPr>
        <p:spPr>
          <a:xfrm>
            <a:off x="5449759" y="1282079"/>
            <a:ext cx="1498153"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u="none" strike="noStrike" kern="1200" cap="none" spc="-10" normalizeH="0" baseline="0" noProof="0" dirty="0">
                <a:ln>
                  <a:noFill/>
                </a:ln>
                <a:solidFill>
                  <a:schemeClr val="accent2"/>
                </a:solidFill>
                <a:effectLst/>
                <a:uLnTx/>
                <a:uFillTx/>
                <a:latin typeface="Arial" panose="020B0604020202020204" pitchFamily="34" charset="0"/>
                <a:ea typeface="+mn-ea"/>
                <a:cs typeface="Arial" panose="020B0604020202020204" pitchFamily="34" charset="0"/>
              </a:rPr>
              <a:t>Statistics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0" name="Picture 39">
            <a:extLst>
              <a:ext uri="{FF2B5EF4-FFF2-40B4-BE49-F238E27FC236}">
                <a16:creationId xmlns:a16="http://schemas.microsoft.com/office/drawing/2014/main" id="{44077902-0037-4C61-AAA8-8EDDF04A22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9208" y="1971912"/>
            <a:ext cx="1427131" cy="1457087"/>
          </a:xfrm>
          <a:prstGeom prst="rect">
            <a:avLst/>
          </a:prstGeom>
          <a:noFill/>
          <a:ln>
            <a:noFill/>
          </a:ln>
        </p:spPr>
      </p:pic>
      <p:pic>
        <p:nvPicPr>
          <p:cNvPr id="11" name="Picture 10">
            <a:extLst>
              <a:ext uri="{FF2B5EF4-FFF2-40B4-BE49-F238E27FC236}">
                <a16:creationId xmlns:a16="http://schemas.microsoft.com/office/drawing/2014/main" id="{B6A8429A-FF70-4A7A-A3C6-0A0E70BF584F}"/>
              </a:ext>
            </a:extLst>
          </p:cNvPr>
          <p:cNvPicPr>
            <a:picLocks noChangeAspect="1"/>
          </p:cNvPicPr>
          <p:nvPr/>
        </p:nvPicPr>
        <p:blipFill>
          <a:blip r:embed="rId4"/>
          <a:stretch>
            <a:fillRect/>
          </a:stretch>
        </p:blipFill>
        <p:spPr>
          <a:xfrm>
            <a:off x="1209537" y="1971913"/>
            <a:ext cx="2101834" cy="2010051"/>
          </a:xfrm>
          <a:prstGeom prst="rect">
            <a:avLst/>
          </a:prstGeom>
        </p:spPr>
      </p:pic>
      <p:pic>
        <p:nvPicPr>
          <p:cNvPr id="8" name="Picture 7">
            <a:extLst>
              <a:ext uri="{FF2B5EF4-FFF2-40B4-BE49-F238E27FC236}">
                <a16:creationId xmlns:a16="http://schemas.microsoft.com/office/drawing/2014/main" id="{2ECF9547-CCE0-46FB-84B9-500D4A4A6129}"/>
              </a:ext>
            </a:extLst>
          </p:cNvPr>
          <p:cNvPicPr>
            <a:picLocks noChangeAspect="1"/>
          </p:cNvPicPr>
          <p:nvPr/>
        </p:nvPicPr>
        <p:blipFill>
          <a:blip r:embed="rId5"/>
          <a:stretch>
            <a:fillRect/>
          </a:stretch>
        </p:blipFill>
        <p:spPr>
          <a:xfrm>
            <a:off x="5371693" y="1971913"/>
            <a:ext cx="1654287" cy="1661095"/>
          </a:xfrm>
          <a:prstGeom prst="rect">
            <a:avLst/>
          </a:prstGeom>
        </p:spPr>
      </p:pic>
    </p:spTree>
    <p:extLst>
      <p:ext uri="{BB962C8B-B14F-4D97-AF65-F5344CB8AC3E}">
        <p14:creationId xmlns:p14="http://schemas.microsoft.com/office/powerpoint/2010/main" val="20493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 y="2472432"/>
            <a:ext cx="12191999" cy="714939"/>
          </a:xfrm>
          <a:prstGeom prst="rect">
            <a:avLst/>
          </a:prstGeom>
        </p:spPr>
        <p:txBody>
          <a:bodyPr vert="horz" wrap="square" lIns="0" tIns="85725" rIns="0" bIns="0" rtlCol="0">
            <a:spAutoFit/>
          </a:bodyPr>
          <a:lstStyle/>
          <a:p>
            <a:pPr marL="1952625" marR="3810" indent="-1943100" algn="ctr">
              <a:lnSpc>
                <a:spcPts val="4875"/>
              </a:lnSpc>
              <a:spcBef>
                <a:spcPts val="675"/>
              </a:spcBef>
            </a:pPr>
            <a:r>
              <a:rPr lang="en-US" sz="4500" spc="-614" dirty="0">
                <a:solidFill>
                  <a:srgbClr val="FFFFFF"/>
                </a:solidFill>
              </a:rPr>
              <a:t>  T h  a  n  k   Y  o  u  ! </a:t>
            </a:r>
            <a:endParaRPr sz="4500" dirty="0"/>
          </a:p>
        </p:txBody>
      </p:sp>
      <p:grpSp>
        <p:nvGrpSpPr>
          <p:cNvPr id="6" name="Group 5">
            <a:extLst>
              <a:ext uri="{FF2B5EF4-FFF2-40B4-BE49-F238E27FC236}">
                <a16:creationId xmlns:a16="http://schemas.microsoft.com/office/drawing/2014/main" id="{17C3280D-706B-4321-B25E-E77C0DBD16E0}"/>
              </a:ext>
            </a:extLst>
          </p:cNvPr>
          <p:cNvGrpSpPr/>
          <p:nvPr/>
        </p:nvGrpSpPr>
        <p:grpSpPr>
          <a:xfrm>
            <a:off x="2689935" y="3595446"/>
            <a:ext cx="7412854" cy="1651248"/>
            <a:chOff x="2698812" y="3888409"/>
            <a:chExt cx="7412854" cy="1651248"/>
          </a:xfrm>
        </p:grpSpPr>
        <p:sp>
          <p:nvSpPr>
            <p:cNvPr id="4" name="Rectangle 3">
              <a:extLst>
                <a:ext uri="{FF2B5EF4-FFF2-40B4-BE49-F238E27FC236}">
                  <a16:creationId xmlns:a16="http://schemas.microsoft.com/office/drawing/2014/main" id="{71F2B333-5143-4D83-95B3-E3E870F2C48D}"/>
                </a:ext>
              </a:extLst>
            </p:cNvPr>
            <p:cNvSpPr/>
            <p:nvPr/>
          </p:nvSpPr>
          <p:spPr>
            <a:xfrm>
              <a:off x="2698812" y="3888409"/>
              <a:ext cx="7412854" cy="16512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just"/>
              <a:r>
                <a:rPr lang="en-US" sz="2000" b="1" dirty="0">
                  <a:latin typeface="Arial Black" panose="020B0A04020102020204" pitchFamily="34" charset="0"/>
                </a:rPr>
                <a:t>                 </a:t>
              </a:r>
              <a:r>
                <a:rPr lang="en-US" sz="4500" spc="-614" dirty="0">
                  <a:solidFill>
                    <a:srgbClr val="FFFFFF"/>
                  </a:solidFill>
                  <a:latin typeface="Arial"/>
                  <a:ea typeface="+mj-ea"/>
                  <a:cs typeface="Arial"/>
                </a:rPr>
                <a:t>I n t e l l e c t  S r i r a m                                 </a:t>
              </a:r>
            </a:p>
            <a:p>
              <a:pPr algn="just"/>
              <a:r>
                <a:rPr lang="en-US" sz="2000" b="1" dirty="0">
                  <a:latin typeface="Arial Black" panose="020B0A04020102020204" pitchFamily="34" charset="0"/>
                </a:rPr>
                <a:t>                                                    </a:t>
              </a:r>
            </a:p>
            <a:p>
              <a:pPr algn="just"/>
              <a:r>
                <a:rPr lang="en-US" sz="2000" b="1" dirty="0">
                  <a:latin typeface="Arial Black" panose="020B0A04020102020204" pitchFamily="34" charset="0"/>
                </a:rPr>
                <a:t>                                                       </a:t>
              </a:r>
              <a:r>
                <a:rPr lang="en-US" sz="2000" b="1" i="1" dirty="0">
                  <a:solidFill>
                    <a:srgbClr val="92D050"/>
                  </a:solidFill>
                  <a:latin typeface="Arial Black" panose="020B0A04020102020204" pitchFamily="34" charset="0"/>
                </a:rPr>
                <a:t>Subscribed</a:t>
              </a:r>
              <a:endParaRPr lang="en-IN" sz="2000" b="1" i="1" dirty="0">
                <a:solidFill>
                  <a:srgbClr val="92D050"/>
                </a:solidFill>
                <a:latin typeface="Arial Black" panose="020B0A04020102020204" pitchFamily="34" charset="0"/>
              </a:endParaRPr>
            </a:p>
          </p:txBody>
        </p:sp>
        <p:pic>
          <p:nvPicPr>
            <p:cNvPr id="5" name="Picture 4">
              <a:extLst>
                <a:ext uri="{FF2B5EF4-FFF2-40B4-BE49-F238E27FC236}">
                  <a16:creationId xmlns:a16="http://schemas.microsoft.com/office/drawing/2014/main" id="{8500A988-2170-488F-8C0C-E2615F4FCDB3}"/>
                </a:ext>
              </a:extLst>
            </p:cNvPr>
            <p:cNvPicPr>
              <a:picLocks noChangeAspect="1"/>
            </p:cNvPicPr>
            <p:nvPr/>
          </p:nvPicPr>
          <p:blipFill>
            <a:blip r:embed="rId2"/>
            <a:stretch>
              <a:fillRect/>
            </a:stretch>
          </p:blipFill>
          <p:spPr>
            <a:xfrm>
              <a:off x="9064563" y="4605097"/>
              <a:ext cx="857250" cy="819150"/>
            </a:xfrm>
            <a:prstGeom prst="rect">
              <a:avLst/>
            </a:prstGeom>
          </p:spPr>
        </p:pic>
        <p:pic>
          <p:nvPicPr>
            <p:cNvPr id="7" name="Picture 6">
              <a:extLst>
                <a:ext uri="{FF2B5EF4-FFF2-40B4-BE49-F238E27FC236}">
                  <a16:creationId xmlns:a16="http://schemas.microsoft.com/office/drawing/2014/main" id="{12865672-CAE2-406E-AA24-8B15DF2E80AF}"/>
                </a:ext>
              </a:extLst>
            </p:cNvPr>
            <p:cNvPicPr>
              <a:picLocks noChangeAspect="1"/>
            </p:cNvPicPr>
            <p:nvPr/>
          </p:nvPicPr>
          <p:blipFill>
            <a:blip r:embed="rId3"/>
            <a:stretch>
              <a:fillRect/>
            </a:stretch>
          </p:blipFill>
          <p:spPr>
            <a:xfrm>
              <a:off x="2781052" y="4100024"/>
              <a:ext cx="1228017" cy="1228017"/>
            </a:xfrm>
            <a:prstGeom prst="rect">
              <a:avLst/>
            </a:prstGeom>
          </p:spPr>
        </p:pic>
        <p:cxnSp>
          <p:nvCxnSpPr>
            <p:cNvPr id="9" name="Straight Connector 8">
              <a:extLst>
                <a:ext uri="{FF2B5EF4-FFF2-40B4-BE49-F238E27FC236}">
                  <a16:creationId xmlns:a16="http://schemas.microsoft.com/office/drawing/2014/main" id="{35A6C47D-4613-4F40-8140-806BDACFDD3A}"/>
                </a:ext>
              </a:extLst>
            </p:cNvPr>
            <p:cNvCxnSpPr>
              <a:cxnSpLocks/>
            </p:cNvCxnSpPr>
            <p:nvPr/>
          </p:nvCxnSpPr>
          <p:spPr>
            <a:xfrm>
              <a:off x="4110361" y="4130288"/>
              <a:ext cx="0" cy="1187429"/>
            </a:xfrm>
            <a:prstGeom prst="line">
              <a:avLst/>
            </a:prstGeom>
          </p:spPr>
          <p:style>
            <a:lnRef idx="3">
              <a:schemeClr val="accent6"/>
            </a:lnRef>
            <a:fillRef idx="0">
              <a:schemeClr val="accent6"/>
            </a:fillRef>
            <a:effectRef idx="2">
              <a:schemeClr val="accent6"/>
            </a:effectRef>
            <a:fontRef idx="minor">
              <a:schemeClr val="tx1"/>
            </a:fontRef>
          </p:style>
        </p:cxnSp>
      </p:grpSp>
      <p:sp>
        <p:nvSpPr>
          <p:cNvPr id="8" name="TextBox 7">
            <a:extLst>
              <a:ext uri="{FF2B5EF4-FFF2-40B4-BE49-F238E27FC236}">
                <a16:creationId xmlns:a16="http://schemas.microsoft.com/office/drawing/2014/main" id="{EEE9088E-D99E-473F-925D-F3DEF3819F45}"/>
              </a:ext>
            </a:extLst>
          </p:cNvPr>
          <p:cNvSpPr txBox="1"/>
          <p:nvPr/>
        </p:nvSpPr>
        <p:spPr>
          <a:xfrm>
            <a:off x="2686298" y="5438599"/>
            <a:ext cx="8049828" cy="872034"/>
          </a:xfrm>
          <a:prstGeom prst="rect">
            <a:avLst/>
          </a:prstGeom>
          <a:noFill/>
        </p:spPr>
        <p:txBody>
          <a:bodyPr wrap="square">
            <a:spAutoFit/>
          </a:bodyPr>
          <a:lstStyle/>
          <a:p>
            <a:pPr>
              <a:lnSpc>
                <a:spcPct val="150000"/>
              </a:lnSpc>
            </a:pPr>
            <a:r>
              <a:rPr lang="en-US" dirty="0">
                <a:solidFill>
                  <a:prstClr val="white"/>
                </a:solidFill>
                <a:latin typeface="Arial" panose="020B0604020202020204" pitchFamily="34" charset="0"/>
                <a:cs typeface="Arial" panose="020B0604020202020204" pitchFamily="34" charset="0"/>
              </a:rPr>
              <a:t>LinkedIn : </a:t>
            </a:r>
            <a:r>
              <a:rPr lang="en-IN" dirty="0">
                <a:solidFill>
                  <a:prstClr val="white"/>
                </a:solidFill>
                <a:latin typeface="Arial" panose="020B0604020202020204" pitchFamily="34" charset="0"/>
                <a:cs typeface="Arial" panose="020B0604020202020204" pitchFamily="34" charset="0"/>
                <a:hlinkClick r:id="rId4"/>
              </a:rPr>
              <a:t>https://www.linkedin.com/in/sriram-balasubramanian-374566166/</a:t>
            </a:r>
            <a:endParaRPr lang="en-IN" dirty="0">
              <a:solidFill>
                <a:prstClr val="white"/>
              </a:solidFill>
              <a:latin typeface="Arial" panose="020B0604020202020204" pitchFamily="34" charset="0"/>
              <a:cs typeface="Arial" panose="020B0604020202020204" pitchFamily="34" charset="0"/>
            </a:endParaRPr>
          </a:p>
          <a:p>
            <a:pPr>
              <a:lnSpc>
                <a:spcPct val="150000"/>
              </a:lnSpc>
            </a:pPr>
            <a:r>
              <a:rPr lang="en-IN" dirty="0">
                <a:solidFill>
                  <a:prstClr val="white"/>
                </a:solidFill>
                <a:latin typeface="Arial" panose="020B0604020202020204" pitchFamily="34" charset="0"/>
                <a:cs typeface="Arial" panose="020B0604020202020204" pitchFamily="34" charset="0"/>
              </a:rPr>
              <a:t>GitHub</a:t>
            </a:r>
            <a:r>
              <a:rPr lang="en-IN" dirty="0">
                <a:solidFill>
                  <a:srgbClr val="0070C0"/>
                </a:solidFill>
                <a:latin typeface="Arial" panose="020B0604020202020204" pitchFamily="34" charset="0"/>
                <a:cs typeface="Arial" panose="020B0604020202020204" pitchFamily="34" charset="0"/>
              </a:rPr>
              <a:t> </a:t>
            </a:r>
            <a:r>
              <a:rPr lang="en-IN" dirty="0">
                <a:solidFill>
                  <a:prstClr val="white"/>
                </a:solidFill>
                <a:latin typeface="Arial" panose="020B0604020202020204" pitchFamily="34" charset="0"/>
                <a:cs typeface="Arial" panose="020B0604020202020204" pitchFamily="34" charset="0"/>
              </a:rPr>
              <a:t>:  </a:t>
            </a:r>
            <a:r>
              <a:rPr lang="en-IN" dirty="0">
                <a:solidFill>
                  <a:srgbClr val="00B0F0"/>
                </a:solidFill>
                <a:latin typeface="Arial" panose="020B0604020202020204" pitchFamily="34" charset="0"/>
                <a:cs typeface="Arial" panose="020B0604020202020204" pitchFamily="34" charset="0"/>
                <a:hlinkClick r:id="rId5"/>
              </a:rPr>
              <a:t>https://github.com/intellectsriram</a:t>
            </a:r>
            <a:endParaRPr lang="en-IN"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7090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053593" y="3051119"/>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Understanding Data Science</a:t>
            </a:r>
          </a:p>
        </p:txBody>
      </p:sp>
    </p:spTree>
    <p:extLst>
      <p:ext uri="{BB962C8B-B14F-4D97-AF65-F5344CB8AC3E}">
        <p14:creationId xmlns:p14="http://schemas.microsoft.com/office/powerpoint/2010/main" val="2095456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What is Data Science?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755EE69-78B6-48A4-A64D-1459E5EB0401}"/>
              </a:ext>
            </a:extLst>
          </p:cNvPr>
          <p:cNvSpPr txBox="1"/>
          <p:nvPr/>
        </p:nvSpPr>
        <p:spPr>
          <a:xfrm>
            <a:off x="617297" y="1156950"/>
            <a:ext cx="6898057" cy="4992392"/>
          </a:xfrm>
          <a:prstGeom prst="rect">
            <a:avLst/>
          </a:prstGeom>
          <a:noFill/>
        </p:spPr>
        <p:txBody>
          <a:bodyPr wrap="square">
            <a:spAutoFit/>
          </a:bodyPr>
          <a:lstStyle/>
          <a:p>
            <a:pPr marR="10160" algn="just">
              <a:lnSpc>
                <a:spcPct val="200000"/>
              </a:lnSpc>
              <a:buClr>
                <a:srgbClr val="095A82"/>
              </a:buClr>
              <a:tabLst>
                <a:tab pos="599440" algn="l"/>
              </a:tabLst>
            </a:pPr>
            <a:r>
              <a:rPr lang="en-US" spc="-10" dirty="0">
                <a:solidFill>
                  <a:schemeClr val="bg1"/>
                </a:solidFill>
                <a:latin typeface="Arial" panose="020B0604020202020204" pitchFamily="34" charset="0"/>
                <a:cs typeface="Arial" panose="020B0604020202020204" pitchFamily="34" charset="0"/>
              </a:rPr>
              <a:t>Data Science is a mixed discipline, which involves the  use of statistics, computer science and Domain  Knowledge.</a:t>
            </a:r>
          </a:p>
          <a:p>
            <a:pPr marR="10160" algn="just">
              <a:lnSpc>
                <a:spcPct val="200000"/>
              </a:lnSpc>
              <a:buClr>
                <a:srgbClr val="095A82"/>
              </a:buClr>
              <a:tabLst>
                <a:tab pos="599440" algn="l"/>
              </a:tabLst>
            </a:pPr>
            <a:r>
              <a:rPr lang="en-US" spc="-10" dirty="0">
                <a:solidFill>
                  <a:schemeClr val="bg1"/>
                </a:solidFill>
                <a:latin typeface="Arial" panose="020B0604020202020204" pitchFamily="34" charset="0"/>
                <a:cs typeface="Arial" panose="020B0604020202020204" pitchFamily="34" charset="0"/>
              </a:rPr>
              <a:t>Extracts	information out of	data by	performing analysis on the same</a:t>
            </a:r>
          </a:p>
          <a:p>
            <a:pPr marR="10160" algn="just">
              <a:lnSpc>
                <a:spcPct val="200000"/>
              </a:lnSpc>
              <a:buClr>
                <a:srgbClr val="095A82"/>
              </a:buClr>
              <a:tabLst>
                <a:tab pos="599440" algn="l"/>
              </a:tabLst>
            </a:pPr>
            <a:r>
              <a:rPr lang="en-US" spc="-10" dirty="0">
                <a:solidFill>
                  <a:schemeClr val="bg1"/>
                </a:solidFill>
                <a:latin typeface="Arial" panose="020B0604020202020204" pitchFamily="34" charset="0"/>
                <a:cs typeface="Arial" panose="020B0604020202020204" pitchFamily="34" charset="0"/>
              </a:rPr>
              <a:t>Dhanurjay "DJ" Patil is an American mathematician and computer scientist who served as the Chief Data Scientist of the United States under Barak Obama healthcare functions. Coined the word “Data Science” in 2008</a:t>
            </a:r>
          </a:p>
          <a:p>
            <a:pPr marR="10160" algn="just">
              <a:lnSpc>
                <a:spcPct val="200000"/>
              </a:lnSpc>
              <a:buClr>
                <a:srgbClr val="095A82"/>
              </a:buClr>
              <a:tabLst>
                <a:tab pos="599440" algn="l"/>
              </a:tabLst>
            </a:pPr>
            <a:r>
              <a:rPr lang="en-US" spc="-10" dirty="0">
                <a:solidFill>
                  <a:schemeClr val="bg1"/>
                </a:solidFill>
                <a:latin typeface="Arial" panose="020B0604020202020204" pitchFamily="34" charset="0"/>
                <a:cs typeface="Arial" panose="020B0604020202020204" pitchFamily="34" charset="0"/>
              </a:rPr>
              <a:t>William S is the father of Data Science in 21</a:t>
            </a:r>
            <a:r>
              <a:rPr lang="en-US" spc="-10" baseline="30000" dirty="0">
                <a:solidFill>
                  <a:schemeClr val="bg1"/>
                </a:solidFill>
                <a:latin typeface="Arial" panose="020B0604020202020204" pitchFamily="34" charset="0"/>
                <a:cs typeface="Arial" panose="020B0604020202020204" pitchFamily="34" charset="0"/>
              </a:rPr>
              <a:t>st</a:t>
            </a:r>
            <a:r>
              <a:rPr lang="en-US" spc="-10" dirty="0">
                <a:solidFill>
                  <a:schemeClr val="bg1"/>
                </a:solidFill>
                <a:latin typeface="Arial" panose="020B0604020202020204" pitchFamily="34" charset="0"/>
                <a:cs typeface="Arial" panose="020B0604020202020204" pitchFamily="34" charset="0"/>
              </a:rPr>
              <a:t>  Century</a:t>
            </a:r>
          </a:p>
        </p:txBody>
      </p:sp>
      <p:pic>
        <p:nvPicPr>
          <p:cNvPr id="11" name="Picture 10">
            <a:extLst>
              <a:ext uri="{FF2B5EF4-FFF2-40B4-BE49-F238E27FC236}">
                <a16:creationId xmlns:a16="http://schemas.microsoft.com/office/drawing/2014/main" id="{E6FC0B39-FB11-42DE-8DAA-1DAE1D50BB86}"/>
              </a:ext>
            </a:extLst>
          </p:cNvPr>
          <p:cNvPicPr>
            <a:picLocks noChangeAspect="1"/>
          </p:cNvPicPr>
          <p:nvPr/>
        </p:nvPicPr>
        <p:blipFill>
          <a:blip r:embed="rId3"/>
          <a:stretch>
            <a:fillRect/>
          </a:stretch>
        </p:blipFill>
        <p:spPr>
          <a:xfrm>
            <a:off x="7894388" y="1314851"/>
            <a:ext cx="3486784" cy="3494235"/>
          </a:xfrm>
          <a:prstGeom prst="rect">
            <a:avLst/>
          </a:prstGeom>
        </p:spPr>
      </p:pic>
      <p:pic>
        <p:nvPicPr>
          <p:cNvPr id="13" name="Picture 4" descr="Related image">
            <a:extLst>
              <a:ext uri="{FF2B5EF4-FFF2-40B4-BE49-F238E27FC236}">
                <a16:creationId xmlns:a16="http://schemas.microsoft.com/office/drawing/2014/main" id="{AED83C85-5285-46C2-BCCF-D56CDF004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5675" y="4860826"/>
            <a:ext cx="3734892" cy="17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48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Expert</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78350BC-D857-4253-A340-C05B73E9EFB6}"/>
              </a:ext>
            </a:extLst>
          </p:cNvPr>
          <p:cNvPicPr>
            <a:picLocks noChangeAspect="1"/>
          </p:cNvPicPr>
          <p:nvPr/>
        </p:nvPicPr>
        <p:blipFill>
          <a:blip r:embed="rId3"/>
          <a:stretch>
            <a:fillRect/>
          </a:stretch>
        </p:blipFill>
        <p:spPr>
          <a:xfrm>
            <a:off x="706120" y="1384047"/>
            <a:ext cx="10779763" cy="4981946"/>
          </a:xfrm>
          <a:prstGeom prst="rect">
            <a:avLst/>
          </a:prstGeom>
        </p:spPr>
      </p:pic>
    </p:spTree>
    <p:extLst>
      <p:ext uri="{BB962C8B-B14F-4D97-AF65-F5344CB8AC3E}">
        <p14:creationId xmlns:p14="http://schemas.microsoft.com/office/powerpoint/2010/main" val="3150163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Skills needed for Data Science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B8306CD-A96D-4C1C-9C37-6A755788168D}"/>
              </a:ext>
            </a:extLst>
          </p:cNvPr>
          <p:cNvSpPr txBox="1"/>
          <p:nvPr/>
        </p:nvSpPr>
        <p:spPr>
          <a:xfrm>
            <a:off x="671962" y="1165447"/>
            <a:ext cx="10813921" cy="3503523"/>
          </a:xfrm>
          <a:prstGeom prst="rect">
            <a:avLst/>
          </a:prstGeom>
          <a:noFill/>
        </p:spPr>
        <p:txBody>
          <a:bodyPr wrap="square">
            <a:spAutoFit/>
          </a:bodyPr>
          <a:lstStyle/>
          <a:p>
            <a:pPr marL="25400">
              <a:lnSpc>
                <a:spcPct val="150000"/>
              </a:lnSpc>
            </a:pPr>
            <a:r>
              <a:rPr lang="en-IN" sz="1800" i="1" dirty="0">
                <a:solidFill>
                  <a:schemeClr val="accent2"/>
                </a:solidFill>
                <a:latin typeface="Arial" panose="020B0604020202020204" pitchFamily="34" charset="0"/>
                <a:cs typeface="Arial" panose="020B0604020202020204" pitchFamily="34" charset="0"/>
              </a:rPr>
              <a:t>What would organizations like to look for when they evaluate you as  </a:t>
            </a:r>
            <a:r>
              <a:rPr lang="en-IN" sz="1800" i="1" spc="-90" dirty="0">
                <a:solidFill>
                  <a:schemeClr val="accent2"/>
                </a:solidFill>
                <a:latin typeface="Arial" panose="020B0604020202020204" pitchFamily="34" charset="0"/>
                <a:cs typeface="Arial" panose="020B0604020202020204" pitchFamily="34" charset="0"/>
              </a:rPr>
              <a:t>a potential Data Scientist?</a:t>
            </a:r>
          </a:p>
          <a:p>
            <a:pPr marL="25400">
              <a:lnSpc>
                <a:spcPct val="150000"/>
              </a:lnSpc>
            </a:pPr>
            <a:endParaRPr lang="en-IN" sz="800" b="1" spc="-9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sz="1800" spc="-10" dirty="0">
                <a:solidFill>
                  <a:schemeClr val="bg1"/>
                </a:solidFill>
                <a:latin typeface="Arial" panose="020B0604020202020204" pitchFamily="34" charset="0"/>
                <a:cs typeface="Arial" panose="020B0604020202020204" pitchFamily="34" charset="0"/>
              </a:rPr>
              <a:t>You need knowledge of all 3 domains to build effective analytics solutions</a:t>
            </a:r>
          </a:p>
          <a:p>
            <a:pPr marL="25400" marR="10160" algn="just">
              <a:lnSpc>
                <a:spcPct val="150000"/>
              </a:lnSpc>
              <a:buClr>
                <a:srgbClr val="095A82"/>
              </a:buClr>
              <a:tabLst>
                <a:tab pos="599440" algn="l"/>
              </a:tabLst>
            </a:pPr>
            <a:r>
              <a:rPr lang="en-IN" sz="1800" spc="-10" dirty="0">
                <a:solidFill>
                  <a:schemeClr val="bg1"/>
                </a:solidFill>
                <a:latin typeface="Arial" panose="020B0604020202020204" pitchFamily="34" charset="0"/>
                <a:cs typeface="Arial" panose="020B0604020202020204" pitchFamily="34" charset="0"/>
              </a:rPr>
              <a:t> </a:t>
            </a:r>
          </a:p>
          <a:p>
            <a:pPr marL="311150" marR="10160" indent="-285750" algn="just">
              <a:lnSpc>
                <a:spcPct val="150000"/>
              </a:lnSpc>
              <a:buClr>
                <a:srgbClr val="095A82"/>
              </a:buClr>
              <a:buSzPct val="50000"/>
              <a:buFont typeface="Courier New" panose="02070309020205020404" pitchFamily="49" charset="0"/>
              <a:buChar char="o"/>
              <a:tabLst>
                <a:tab pos="599440" algn="l"/>
              </a:tabLst>
            </a:pPr>
            <a:r>
              <a:rPr lang="en-IN" sz="1800" b="1" spc="-10" dirty="0">
                <a:solidFill>
                  <a:srgbClr val="00B0F0"/>
                </a:solidFill>
                <a:latin typeface="Arial" panose="020B0604020202020204" pitchFamily="34" charset="0"/>
                <a:cs typeface="Arial" panose="020B0604020202020204" pitchFamily="34" charset="0"/>
              </a:rPr>
              <a:t>Statistical </a:t>
            </a:r>
            <a:r>
              <a:rPr lang="en-IN" spc="-10" dirty="0">
                <a:solidFill>
                  <a:srgbClr val="00B0F0"/>
                </a:solidFill>
                <a:latin typeface="Arial" panose="020B0604020202020204" pitchFamily="34" charset="0"/>
                <a:cs typeface="Arial" panose="020B0604020202020204" pitchFamily="34" charset="0"/>
              </a:rPr>
              <a:t>Knowledge</a:t>
            </a:r>
            <a:r>
              <a:rPr lang="en-IN" sz="1800" b="1" spc="-10" dirty="0">
                <a:solidFill>
                  <a:srgbClr val="00B0F0"/>
                </a:solidFill>
                <a:latin typeface="Arial" panose="020B0604020202020204" pitchFamily="34" charset="0"/>
                <a:cs typeface="Arial" panose="020B0604020202020204" pitchFamily="34" charset="0"/>
              </a:rPr>
              <a:t> </a:t>
            </a:r>
            <a:r>
              <a:rPr lang="en-IN" sz="1800" spc="-10" dirty="0">
                <a:solidFill>
                  <a:schemeClr val="bg1"/>
                </a:solidFill>
                <a:latin typeface="Arial" panose="020B0604020202020204" pitchFamily="34" charset="0"/>
                <a:cs typeface="Arial" panose="020B0604020202020204" pitchFamily="34" charset="0"/>
              </a:rPr>
              <a:t>–&gt; Design &amp; Build the best algorithm</a:t>
            </a:r>
          </a:p>
          <a:p>
            <a:pPr marL="196850" marR="10160" indent="-171450" algn="just">
              <a:lnSpc>
                <a:spcPct val="150000"/>
              </a:lnSpc>
              <a:buClr>
                <a:srgbClr val="095A82"/>
              </a:buClr>
              <a:buSzPct val="50000"/>
              <a:buFont typeface="Courier New" panose="02070309020205020404" pitchFamily="49" charset="0"/>
              <a:buChar char="o"/>
              <a:tabLst>
                <a:tab pos="599440" algn="l"/>
              </a:tabLst>
            </a:pPr>
            <a:endParaRPr lang="en-IN" sz="800" spc="-10" dirty="0">
              <a:solidFill>
                <a:schemeClr val="bg1"/>
              </a:solidFill>
              <a:latin typeface="Arial" panose="020B0604020202020204" pitchFamily="34" charset="0"/>
              <a:cs typeface="Arial" panose="020B0604020202020204" pitchFamily="34" charset="0"/>
            </a:endParaRPr>
          </a:p>
          <a:p>
            <a:pPr marL="311150" marR="10160" indent="-285750" algn="just">
              <a:lnSpc>
                <a:spcPct val="150000"/>
              </a:lnSpc>
              <a:buClr>
                <a:srgbClr val="095A82"/>
              </a:buClr>
              <a:buSzPct val="50000"/>
              <a:buFont typeface="Courier New" panose="02070309020205020404" pitchFamily="49" charset="0"/>
              <a:buChar char="o"/>
              <a:tabLst>
                <a:tab pos="599440" algn="l"/>
              </a:tabLst>
            </a:pPr>
            <a:r>
              <a:rPr lang="en-IN" sz="1800" spc="-10" dirty="0">
                <a:solidFill>
                  <a:srgbClr val="00B0F0"/>
                </a:solidFill>
                <a:latin typeface="Arial" panose="020B0604020202020204" pitchFamily="34" charset="0"/>
                <a:cs typeface="Arial" panose="020B0604020202020204" pitchFamily="34" charset="0"/>
              </a:rPr>
              <a:t>Business Understanding </a:t>
            </a:r>
            <a:r>
              <a:rPr lang="en-IN" sz="1800" spc="-10" dirty="0">
                <a:solidFill>
                  <a:schemeClr val="bg1"/>
                </a:solidFill>
                <a:latin typeface="Arial" panose="020B0604020202020204" pitchFamily="34" charset="0"/>
                <a:cs typeface="Arial" panose="020B0604020202020204" pitchFamily="34" charset="0"/>
              </a:rPr>
              <a:t>–&gt; Derive actionable business insights</a:t>
            </a:r>
          </a:p>
          <a:p>
            <a:pPr marL="196850" marR="10160" indent="-171450" algn="just">
              <a:lnSpc>
                <a:spcPct val="150000"/>
              </a:lnSpc>
              <a:buClr>
                <a:srgbClr val="095A82"/>
              </a:buClr>
              <a:buSzPct val="50000"/>
              <a:buFont typeface="Courier New" panose="02070309020205020404" pitchFamily="49" charset="0"/>
              <a:buChar char="o"/>
              <a:tabLst>
                <a:tab pos="599440" algn="l"/>
              </a:tabLst>
            </a:pPr>
            <a:endParaRPr lang="en-IN" sz="800" spc="-10" dirty="0">
              <a:solidFill>
                <a:schemeClr val="bg1"/>
              </a:solidFill>
              <a:latin typeface="Arial" panose="020B0604020202020204" pitchFamily="34" charset="0"/>
              <a:cs typeface="Arial" panose="020B0604020202020204" pitchFamily="34" charset="0"/>
            </a:endParaRPr>
          </a:p>
          <a:p>
            <a:pPr marL="311150" marR="10160" indent="-285750" algn="just">
              <a:lnSpc>
                <a:spcPct val="150000"/>
              </a:lnSpc>
              <a:buClr>
                <a:srgbClr val="095A82"/>
              </a:buClr>
              <a:buSzPct val="50000"/>
              <a:buFont typeface="Courier New" panose="02070309020205020404" pitchFamily="49" charset="0"/>
              <a:buChar char="o"/>
              <a:tabLst>
                <a:tab pos="599440" algn="l"/>
              </a:tabLst>
            </a:pPr>
            <a:r>
              <a:rPr lang="en-IN" sz="1800" spc="-10" dirty="0">
                <a:solidFill>
                  <a:srgbClr val="00B0F0"/>
                </a:solidFill>
                <a:latin typeface="Arial" panose="020B0604020202020204" pitchFamily="34" charset="0"/>
                <a:cs typeface="Arial" panose="020B0604020202020204" pitchFamily="34" charset="0"/>
              </a:rPr>
              <a:t>Information Technology </a:t>
            </a:r>
            <a:r>
              <a:rPr lang="en-IN" sz="1800" spc="-10" dirty="0">
                <a:solidFill>
                  <a:schemeClr val="bg1"/>
                </a:solidFill>
                <a:latin typeface="Arial" panose="020B0604020202020204" pitchFamily="34" charset="0"/>
                <a:cs typeface="Arial" panose="020B0604020202020204" pitchFamily="34" charset="0"/>
              </a:rPr>
              <a:t>– &gt;Gather &amp; Store data, Deploy Solution using Python, R, SAS</a:t>
            </a:r>
          </a:p>
          <a:p>
            <a:pPr marL="25400" marR="10160" algn="just">
              <a:lnSpc>
                <a:spcPct val="150000"/>
              </a:lnSpc>
              <a:buClr>
                <a:srgbClr val="095A82"/>
              </a:buClr>
              <a:tabLst>
                <a:tab pos="599440" algn="l"/>
              </a:tabLst>
            </a:pPr>
            <a:endParaRPr lang="en-IN" spc="-1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7509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is the power of Data</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F0B37E1-01EE-435E-84B6-61C14DE4403E}"/>
              </a:ext>
            </a:extLst>
          </p:cNvPr>
          <p:cNvSpPr txBox="1"/>
          <p:nvPr/>
        </p:nvSpPr>
        <p:spPr>
          <a:xfrm>
            <a:off x="588099" y="1146175"/>
            <a:ext cx="11015801" cy="872034"/>
          </a:xfrm>
          <a:prstGeom prst="rect">
            <a:avLst/>
          </a:prstGeom>
          <a:noFill/>
        </p:spPr>
        <p:txBody>
          <a:bodyPr wrap="square">
            <a:spAutoFit/>
          </a:bodyPr>
          <a:lstStyle/>
          <a:p>
            <a:pPr marL="25400">
              <a:lnSpc>
                <a:spcPct val="150000"/>
              </a:lnSpc>
            </a:pPr>
            <a:r>
              <a:rPr lang="en-IN" i="1" spc="-10" dirty="0">
                <a:solidFill>
                  <a:schemeClr val="bg1"/>
                </a:solidFill>
                <a:latin typeface="Arial" panose="020B0604020202020204" pitchFamily="34" charset="0"/>
                <a:cs typeface="Arial" panose="020B0604020202020204" pitchFamily="34" charset="0"/>
              </a:rPr>
              <a:t>a</a:t>
            </a:r>
            <a:endParaRPr lang="en-IN" sz="1800" spc="-1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endParaRPr lang="en-IN" spc="-10"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1739F2A9-33E0-4F5F-A3DA-88D44DABA241}"/>
              </a:ext>
            </a:extLst>
          </p:cNvPr>
          <p:cNvPicPr>
            <a:picLocks noChangeAspect="1"/>
          </p:cNvPicPr>
          <p:nvPr/>
        </p:nvPicPr>
        <p:blipFill>
          <a:blip r:embed="rId3"/>
          <a:stretch>
            <a:fillRect/>
          </a:stretch>
        </p:blipFill>
        <p:spPr>
          <a:xfrm>
            <a:off x="706120" y="1146175"/>
            <a:ext cx="10779763" cy="5608467"/>
          </a:xfrm>
          <a:prstGeom prst="rect">
            <a:avLst/>
          </a:prstGeom>
        </p:spPr>
      </p:pic>
    </p:spTree>
    <p:extLst>
      <p:ext uri="{BB962C8B-B14F-4D97-AF65-F5344CB8AC3E}">
        <p14:creationId xmlns:p14="http://schemas.microsoft.com/office/powerpoint/2010/main" val="3534034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Deals with</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E7B6168-E8FA-430A-BFB2-1B15E7FF058B}"/>
              </a:ext>
            </a:extLst>
          </p:cNvPr>
          <p:cNvPicPr>
            <a:picLocks noChangeAspect="1"/>
          </p:cNvPicPr>
          <p:nvPr/>
        </p:nvPicPr>
        <p:blipFill>
          <a:blip r:embed="rId3"/>
          <a:stretch>
            <a:fillRect/>
          </a:stretch>
        </p:blipFill>
        <p:spPr>
          <a:xfrm>
            <a:off x="2334826" y="1230964"/>
            <a:ext cx="7119892" cy="5337837"/>
          </a:xfrm>
          <a:prstGeom prst="rect">
            <a:avLst/>
          </a:prstGeom>
        </p:spPr>
      </p:pic>
    </p:spTree>
    <p:extLst>
      <p:ext uri="{BB962C8B-B14F-4D97-AF65-F5344CB8AC3E}">
        <p14:creationId xmlns:p14="http://schemas.microsoft.com/office/powerpoint/2010/main" val="1098072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Differences: Data Science, Data Analysis, Data Mining &amp; ML</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F08523F-367C-41BE-A4C0-C22198FC8009}"/>
              </a:ext>
            </a:extLst>
          </p:cNvPr>
          <p:cNvPicPr>
            <a:picLocks noChangeAspect="1"/>
          </p:cNvPicPr>
          <p:nvPr/>
        </p:nvPicPr>
        <p:blipFill>
          <a:blip r:embed="rId3"/>
          <a:stretch>
            <a:fillRect/>
          </a:stretch>
        </p:blipFill>
        <p:spPr>
          <a:xfrm>
            <a:off x="1390439" y="1283155"/>
            <a:ext cx="9144792" cy="5143946"/>
          </a:xfrm>
          <a:prstGeom prst="rect">
            <a:avLst/>
          </a:prstGeom>
        </p:spPr>
      </p:pic>
    </p:spTree>
    <p:extLst>
      <p:ext uri="{BB962C8B-B14F-4D97-AF65-F5344CB8AC3E}">
        <p14:creationId xmlns:p14="http://schemas.microsoft.com/office/powerpoint/2010/main" val="2320259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 Neighborhood Technologies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Data Science </a:t>
            </a:r>
            <a:r>
              <a:rPr lang="en-US" dirty="0">
                <a:solidFill>
                  <a:srgbClr val="ED7D31"/>
                </a:solidFill>
                <a:latin typeface="Calibri" panose="020F0502020204030204"/>
              </a:rPr>
              <a:t>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0CF0699-6787-4C9E-9343-D94426DB70A6}"/>
              </a:ext>
            </a:extLst>
          </p:cNvPr>
          <p:cNvPicPr>
            <a:picLocks noChangeAspect="1"/>
          </p:cNvPicPr>
          <p:nvPr/>
        </p:nvPicPr>
        <p:blipFill>
          <a:blip r:embed="rId3"/>
          <a:stretch>
            <a:fillRect/>
          </a:stretch>
        </p:blipFill>
        <p:spPr>
          <a:xfrm>
            <a:off x="2343704" y="1255634"/>
            <a:ext cx="7013361" cy="5260020"/>
          </a:xfrm>
          <a:prstGeom prst="rect">
            <a:avLst/>
          </a:prstGeom>
        </p:spPr>
      </p:pic>
    </p:spTree>
    <p:extLst>
      <p:ext uri="{BB962C8B-B14F-4D97-AF65-F5344CB8AC3E}">
        <p14:creationId xmlns:p14="http://schemas.microsoft.com/office/powerpoint/2010/main" val="2847341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3827</TotalTime>
  <Words>489</Words>
  <Application>Microsoft Office PowerPoint</Application>
  <PresentationFormat>Widescreen</PresentationFormat>
  <Paragraphs>68</Paragraphs>
  <Slides>19</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19</vt:i4>
      </vt:variant>
    </vt:vector>
  </HeadingPairs>
  <TitlesOfParts>
    <vt:vector size="29" baseType="lpstr">
      <vt:lpstr>Arial</vt:lpstr>
      <vt:lpstr>Arial Black</vt:lpstr>
      <vt:lpstr>Calibri</vt:lpstr>
      <vt:lpstr>Calibri Light</vt:lpstr>
      <vt:lpstr>Courier New</vt:lpstr>
      <vt:lpstr>Harrington</vt:lpstr>
      <vt:lpstr>Office Theme</vt:lpstr>
      <vt:lpstr>1_Office Theme</vt:lpstr>
      <vt:lpstr>3_Office Theme</vt:lpstr>
      <vt:lpstr>2_Office Theme</vt:lpstr>
      <vt:lpstr> 1. 5  D A T A    S C I  E N C E    D E M O</vt:lpstr>
      <vt:lpstr>Understanding Data Science</vt:lpstr>
      <vt:lpstr>What is Data Science?</vt:lpstr>
      <vt:lpstr>Data Science Expert</vt:lpstr>
      <vt:lpstr>Skills needed for Data Science</vt:lpstr>
      <vt:lpstr>Data Science is the power of Data</vt:lpstr>
      <vt:lpstr>Data Science Deals with</vt:lpstr>
      <vt:lpstr>Differences: Data Science, Data Analysis, Data Mining &amp; ML</vt:lpstr>
      <vt:lpstr>Data Science – Neighborhood Technologies</vt:lpstr>
      <vt:lpstr>PowerPoint Presentation</vt:lpstr>
      <vt:lpstr>Data Science Process</vt:lpstr>
      <vt:lpstr>Why the world needs Data Science?</vt:lpstr>
      <vt:lpstr>What Data Scientist do?</vt:lpstr>
      <vt:lpstr>Roles of a Data Scientist</vt:lpstr>
      <vt:lpstr>What Data Scientist do?</vt:lpstr>
      <vt:lpstr>Modern Data Scientist – What do I do?</vt:lpstr>
      <vt:lpstr>Tools for Data Science</vt:lpstr>
      <vt:lpstr>Data Science Technologies</vt:lpstr>
      <vt:lpstr>  T h  a  n  k   Y  o  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B</dc:creator>
  <cp:lastModifiedBy>Sriram B</cp:lastModifiedBy>
  <cp:revision>559</cp:revision>
  <dcterms:created xsi:type="dcterms:W3CDTF">2020-10-10T11:44:08Z</dcterms:created>
  <dcterms:modified xsi:type="dcterms:W3CDTF">2020-11-21T13:44:47Z</dcterms:modified>
</cp:coreProperties>
</file>